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Proxima Nova"/>
      <p:regular r:id="rId12"/>
      <p:bold r:id="rId13"/>
      <p:italic r:id="rId14"/>
      <p:boldItalic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  <p:embeddedFont>
      <p:font typeface="Poppins"/>
      <p:regular r:id="rId24"/>
      <p:bold r:id="rId25"/>
      <p:italic r:id="rId26"/>
      <p:boldItalic r:id="rId27"/>
    </p:embeddedFont>
    <p:embeddedFont>
      <p:font typeface="Poppins Light"/>
      <p:regular r:id="rId28"/>
      <p:bold r:id="rId29"/>
      <p:italic r:id="rId30"/>
      <p:boldItalic r:id="rId31"/>
    </p:embeddedFont>
    <p:embeddedFont>
      <p:font typeface="Poppins Medium"/>
      <p:regular r:id="rId32"/>
      <p:bold r:id="rId33"/>
      <p:italic r:id="rId34"/>
      <p:boldItalic r:id="rId35"/>
    </p:embeddedFont>
    <p:embeddedFont>
      <p:font typeface="Proxima Nova Semibold"/>
      <p:regular r:id="rId36"/>
      <p:bold r:id="rId37"/>
      <p:boldItalic r:id="rId38"/>
    </p:embeddedFont>
    <p:embeddedFont>
      <p:font typeface="Barlow SemiBold"/>
      <p:regular r:id="rId39"/>
      <p:bold r:id="rId40"/>
      <p:italic r:id="rId41"/>
      <p:boldItalic r:id="rId42"/>
    </p:embeddedFont>
    <p:embeddedFont>
      <p:font typeface="Helvetica Neue Light"/>
      <p:regular r:id="rId43"/>
      <p:bold r:id="rId44"/>
      <p:italic r:id="rId45"/>
      <p:boldItalic r:id="rId46"/>
    </p:embeddedFont>
    <p:embeddedFont>
      <p:font typeface="Barlow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0F5DF29-CBBE-4C07-87CE-DF1C4F54A7E3}">
  <a:tblStyle styleId="{10F5DF29-CBBE-4C07-87CE-DF1C4F54A7E3}" styleName="Table_0">
    <a:wholeTbl>
      <a:tcTxStyle b="off" i="off">
        <a:font>
          <a:latin typeface="Calibri"/>
          <a:ea typeface="Calibri"/>
          <a:cs typeface="Calibri"/>
        </a:font>
        <a:srgbClr val="545354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SemiBold-bold.fntdata"/><Relationship Id="rId42" Type="http://schemas.openxmlformats.org/officeDocument/2006/relationships/font" Target="fonts/BarlowSemiBold-boldItalic.fntdata"/><Relationship Id="rId41" Type="http://schemas.openxmlformats.org/officeDocument/2006/relationships/font" Target="fonts/BarlowSemiBold-italic.fntdata"/><Relationship Id="rId44" Type="http://schemas.openxmlformats.org/officeDocument/2006/relationships/font" Target="fonts/HelveticaNeueLight-bold.fntdata"/><Relationship Id="rId43" Type="http://schemas.openxmlformats.org/officeDocument/2006/relationships/font" Target="fonts/HelveticaNeueLight-regular.fntdata"/><Relationship Id="rId46" Type="http://schemas.openxmlformats.org/officeDocument/2006/relationships/font" Target="fonts/HelveticaNeueLight-boldItalic.fntdata"/><Relationship Id="rId45" Type="http://schemas.openxmlformats.org/officeDocument/2006/relationships/font" Target="fonts/HelveticaNeue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Barlow-bold.fntdata"/><Relationship Id="rId47" Type="http://schemas.openxmlformats.org/officeDocument/2006/relationships/font" Target="fonts/Barlow-regular.fntdata"/><Relationship Id="rId49" Type="http://schemas.openxmlformats.org/officeDocument/2006/relationships/font" Target="fonts/Barlow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Light-boldItalic.fntdata"/><Relationship Id="rId30" Type="http://schemas.openxmlformats.org/officeDocument/2006/relationships/font" Target="fonts/PoppinsLight-italic.fntdata"/><Relationship Id="rId33" Type="http://schemas.openxmlformats.org/officeDocument/2006/relationships/font" Target="fonts/PoppinsMedium-bold.fntdata"/><Relationship Id="rId32" Type="http://schemas.openxmlformats.org/officeDocument/2006/relationships/font" Target="fonts/PoppinsMedium-regular.fntdata"/><Relationship Id="rId35" Type="http://schemas.openxmlformats.org/officeDocument/2006/relationships/font" Target="fonts/PoppinsMedium-boldItalic.fntdata"/><Relationship Id="rId34" Type="http://schemas.openxmlformats.org/officeDocument/2006/relationships/font" Target="fonts/PoppinsMedium-italic.fntdata"/><Relationship Id="rId37" Type="http://schemas.openxmlformats.org/officeDocument/2006/relationships/font" Target="fonts/ProximaNovaSemibold-bold.fntdata"/><Relationship Id="rId36" Type="http://schemas.openxmlformats.org/officeDocument/2006/relationships/font" Target="fonts/ProximaNovaSemibold-regular.fntdata"/><Relationship Id="rId39" Type="http://schemas.openxmlformats.org/officeDocument/2006/relationships/font" Target="fonts/BarlowSemiBold-regular.fntdata"/><Relationship Id="rId38" Type="http://schemas.openxmlformats.org/officeDocument/2006/relationships/font" Target="fonts/ProximaNovaSemibold-boldItalic.fntdata"/><Relationship Id="rId20" Type="http://schemas.openxmlformats.org/officeDocument/2006/relationships/font" Target="fonts/RobotoMedium-regular.fntdata"/><Relationship Id="rId22" Type="http://schemas.openxmlformats.org/officeDocument/2006/relationships/font" Target="fonts/RobotoMedium-italic.fntdata"/><Relationship Id="rId21" Type="http://schemas.openxmlformats.org/officeDocument/2006/relationships/font" Target="fonts/RobotoMedium-bold.fntdata"/><Relationship Id="rId24" Type="http://schemas.openxmlformats.org/officeDocument/2006/relationships/font" Target="fonts/Poppins-regular.fntdata"/><Relationship Id="rId23" Type="http://schemas.openxmlformats.org/officeDocument/2006/relationships/font" Target="fonts/RobotoMedium-boldItalic.fntdata"/><Relationship Id="rId26" Type="http://schemas.openxmlformats.org/officeDocument/2006/relationships/font" Target="fonts/Poppins-italic.fntdata"/><Relationship Id="rId25" Type="http://schemas.openxmlformats.org/officeDocument/2006/relationships/font" Target="fonts/Poppins-bold.fntdata"/><Relationship Id="rId28" Type="http://schemas.openxmlformats.org/officeDocument/2006/relationships/font" Target="fonts/PoppinsLight-regular.fntdata"/><Relationship Id="rId27" Type="http://schemas.openxmlformats.org/officeDocument/2006/relationships/font" Target="fonts/Poppins-boldItalic.fntdata"/><Relationship Id="rId29" Type="http://schemas.openxmlformats.org/officeDocument/2006/relationships/font" Target="fonts/PoppinsLight-bold.fntdata"/><Relationship Id="rId50" Type="http://schemas.openxmlformats.org/officeDocument/2006/relationships/font" Target="fonts/Barlow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ProximaNova-bold.fntdata"/><Relationship Id="rId12" Type="http://schemas.openxmlformats.org/officeDocument/2006/relationships/font" Target="fonts/ProximaNova-regular.fntdata"/><Relationship Id="rId15" Type="http://schemas.openxmlformats.org/officeDocument/2006/relationships/font" Target="fonts/ProximaNova-boldItalic.fntdata"/><Relationship Id="rId14" Type="http://schemas.openxmlformats.org/officeDocument/2006/relationships/font" Target="fonts/ProximaNova-italic.fntdata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1.png>
</file>

<file path=ppt/media/image13.png>
</file>

<file path=ppt/media/image17.png>
</file>

<file path=ppt/media/image18.png>
</file>

<file path=ppt/media/image19.png>
</file>

<file path=ppt/media/image2.png>
</file>

<file path=ppt/media/image21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1d93acfc5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1d93acfc5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1d93acfc577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1d93acfc577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1d93acfc57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1d93acfc57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15b6c8d029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56" name="Google Shape;756;g15b6c8d029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174cb17b39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69" name="Google Shape;769;g174cb17b39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9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17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9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9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 Slide 1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/>
          <p:nvPr/>
        </p:nvSpPr>
        <p:spPr>
          <a:xfrm>
            <a:off x="2541070" y="4612907"/>
            <a:ext cx="4815000" cy="4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4002931" y="289874"/>
            <a:ext cx="4800600" cy="46251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4294409" y="507492"/>
            <a:ext cx="4254000" cy="17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20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 Light"/>
              <a:buNone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" type="body"/>
          </p:nvPr>
        </p:nvSpPr>
        <p:spPr>
          <a:xfrm>
            <a:off x="4252349" y="3550534"/>
            <a:ext cx="4254000" cy="12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5678" y="287039"/>
            <a:ext cx="2379885" cy="550428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216568" y="4538913"/>
            <a:ext cx="1155000" cy="46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2">
  <p:cSld name="Team 2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/>
          <p:nvPr>
            <p:ph idx="2" type="pic"/>
          </p:nvPr>
        </p:nvSpPr>
        <p:spPr>
          <a:xfrm>
            <a:off x="6515100" y="2529840"/>
            <a:ext cx="2345400" cy="1901100"/>
          </a:xfrm>
          <a:prstGeom prst="roundRect">
            <a:avLst>
              <a:gd fmla="val 8431" name="adj"/>
            </a:avLst>
          </a:prstGeom>
          <a:noFill/>
          <a:ln>
            <a:noFill/>
          </a:ln>
        </p:spPr>
      </p:sp>
      <p:sp>
        <p:nvSpPr>
          <p:cNvPr id="74" name="Google Shape;74;p11"/>
          <p:cNvSpPr/>
          <p:nvPr>
            <p:ph idx="3" type="pic"/>
          </p:nvPr>
        </p:nvSpPr>
        <p:spPr>
          <a:xfrm>
            <a:off x="4051832" y="2529840"/>
            <a:ext cx="2345400" cy="1901100"/>
          </a:xfrm>
          <a:prstGeom prst="roundRect">
            <a:avLst>
              <a:gd fmla="val 8431" name="adj"/>
            </a:avLst>
          </a:prstGeom>
          <a:noFill/>
          <a:ln>
            <a:noFill/>
          </a:ln>
        </p:spPr>
      </p:sp>
      <p:sp>
        <p:nvSpPr>
          <p:cNvPr id="75" name="Google Shape;75;p11"/>
          <p:cNvSpPr/>
          <p:nvPr>
            <p:ph idx="4" type="pic"/>
          </p:nvPr>
        </p:nvSpPr>
        <p:spPr>
          <a:xfrm>
            <a:off x="6515100" y="270926"/>
            <a:ext cx="2345400" cy="1901100"/>
          </a:xfrm>
          <a:prstGeom prst="roundRect">
            <a:avLst>
              <a:gd fmla="val 8431" name="adj"/>
            </a:avLst>
          </a:prstGeom>
          <a:noFill/>
          <a:ln>
            <a:noFill/>
          </a:ln>
        </p:spPr>
      </p:sp>
      <p:sp>
        <p:nvSpPr>
          <p:cNvPr id="76" name="Google Shape;76;p11"/>
          <p:cNvSpPr/>
          <p:nvPr>
            <p:ph idx="5" type="pic"/>
          </p:nvPr>
        </p:nvSpPr>
        <p:spPr>
          <a:xfrm>
            <a:off x="4051832" y="270926"/>
            <a:ext cx="2345400" cy="1901100"/>
          </a:xfrm>
          <a:prstGeom prst="roundRect">
            <a:avLst>
              <a:gd fmla="val 8431" name="adj"/>
            </a:avLst>
          </a:prstGeom>
          <a:noFill/>
          <a:ln>
            <a:noFill/>
          </a:ln>
        </p:spPr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4002803" y="2229544"/>
            <a:ext cx="23121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6" type="body"/>
          </p:nvPr>
        </p:nvSpPr>
        <p:spPr>
          <a:xfrm>
            <a:off x="4002803" y="2295158"/>
            <a:ext cx="23121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idx="7" type="body"/>
          </p:nvPr>
        </p:nvSpPr>
        <p:spPr>
          <a:xfrm>
            <a:off x="6459972" y="2229544"/>
            <a:ext cx="23121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1"/>
          <p:cNvSpPr txBox="1"/>
          <p:nvPr>
            <p:ph idx="8" type="body"/>
          </p:nvPr>
        </p:nvSpPr>
        <p:spPr>
          <a:xfrm>
            <a:off x="6459972" y="2295158"/>
            <a:ext cx="23121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1"/>
          <p:cNvSpPr txBox="1"/>
          <p:nvPr>
            <p:ph idx="9" type="body"/>
          </p:nvPr>
        </p:nvSpPr>
        <p:spPr>
          <a:xfrm>
            <a:off x="4002803" y="4499306"/>
            <a:ext cx="23121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3" type="body"/>
          </p:nvPr>
        </p:nvSpPr>
        <p:spPr>
          <a:xfrm>
            <a:off x="4002803" y="4564921"/>
            <a:ext cx="23121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4" type="body"/>
          </p:nvPr>
        </p:nvSpPr>
        <p:spPr>
          <a:xfrm>
            <a:off x="6459972" y="4499306"/>
            <a:ext cx="23121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5" type="body"/>
          </p:nvPr>
        </p:nvSpPr>
        <p:spPr>
          <a:xfrm>
            <a:off x="6459972" y="4564921"/>
            <a:ext cx="23121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type="title"/>
          </p:nvPr>
        </p:nvSpPr>
        <p:spPr>
          <a:xfrm>
            <a:off x="192212" y="180678"/>
            <a:ext cx="36663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idx="16" type="body"/>
          </p:nvPr>
        </p:nvSpPr>
        <p:spPr>
          <a:xfrm>
            <a:off x="190028" y="511164"/>
            <a:ext cx="36744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3">
  <p:cSld name="Team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/>
          <p:nvPr>
            <p:ph idx="2" type="pic"/>
          </p:nvPr>
        </p:nvSpPr>
        <p:spPr>
          <a:xfrm>
            <a:off x="5693601" y="2056613"/>
            <a:ext cx="1518900" cy="1401900"/>
          </a:xfrm>
          <a:prstGeom prst="roundRect">
            <a:avLst>
              <a:gd fmla="val 11927" name="adj"/>
            </a:avLst>
          </a:prstGeom>
          <a:noFill/>
          <a:ln>
            <a:noFill/>
          </a:ln>
        </p:spPr>
      </p:sp>
      <p:sp>
        <p:nvSpPr>
          <p:cNvPr id="90" name="Google Shape;90;p12"/>
          <p:cNvSpPr/>
          <p:nvPr>
            <p:ph idx="3" type="pic"/>
          </p:nvPr>
        </p:nvSpPr>
        <p:spPr>
          <a:xfrm>
            <a:off x="7335371" y="2056613"/>
            <a:ext cx="1518900" cy="1401900"/>
          </a:xfrm>
          <a:prstGeom prst="roundRect">
            <a:avLst>
              <a:gd fmla="val 11927" name="adj"/>
            </a:avLst>
          </a:prstGeom>
          <a:noFill/>
          <a:ln>
            <a:noFill/>
          </a:ln>
        </p:spPr>
      </p:sp>
      <p:sp>
        <p:nvSpPr>
          <p:cNvPr id="91" name="Google Shape;91;p12"/>
          <p:cNvSpPr/>
          <p:nvPr>
            <p:ph idx="4" type="pic"/>
          </p:nvPr>
        </p:nvSpPr>
        <p:spPr>
          <a:xfrm>
            <a:off x="4051832" y="2056613"/>
            <a:ext cx="1518900" cy="1401900"/>
          </a:xfrm>
          <a:prstGeom prst="roundRect">
            <a:avLst>
              <a:gd fmla="val 11927" name="adj"/>
            </a:avLst>
          </a:prstGeom>
          <a:noFill/>
          <a:ln>
            <a:noFill/>
          </a:ln>
        </p:spPr>
      </p:sp>
      <p:sp>
        <p:nvSpPr>
          <p:cNvPr id="92" name="Google Shape;92;p12"/>
          <p:cNvSpPr/>
          <p:nvPr>
            <p:ph idx="5" type="pic"/>
          </p:nvPr>
        </p:nvSpPr>
        <p:spPr>
          <a:xfrm>
            <a:off x="5693601" y="270926"/>
            <a:ext cx="1518900" cy="1401900"/>
          </a:xfrm>
          <a:prstGeom prst="roundRect">
            <a:avLst>
              <a:gd fmla="val 11927" name="adj"/>
            </a:avLst>
          </a:prstGeom>
          <a:noFill/>
          <a:ln>
            <a:noFill/>
          </a:ln>
        </p:spPr>
      </p:sp>
      <p:sp>
        <p:nvSpPr>
          <p:cNvPr id="93" name="Google Shape;93;p12"/>
          <p:cNvSpPr/>
          <p:nvPr>
            <p:ph idx="6" type="pic"/>
          </p:nvPr>
        </p:nvSpPr>
        <p:spPr>
          <a:xfrm>
            <a:off x="7335371" y="270926"/>
            <a:ext cx="1518900" cy="1401900"/>
          </a:xfrm>
          <a:prstGeom prst="roundRect">
            <a:avLst>
              <a:gd fmla="val 11927" name="adj"/>
            </a:avLst>
          </a:prstGeom>
          <a:noFill/>
          <a:ln>
            <a:noFill/>
          </a:ln>
        </p:spPr>
      </p:sp>
      <p:sp>
        <p:nvSpPr>
          <p:cNvPr id="94" name="Google Shape;94;p12"/>
          <p:cNvSpPr/>
          <p:nvPr>
            <p:ph idx="7" type="pic"/>
          </p:nvPr>
        </p:nvSpPr>
        <p:spPr>
          <a:xfrm>
            <a:off x="4051832" y="270926"/>
            <a:ext cx="1518900" cy="1401900"/>
          </a:xfrm>
          <a:prstGeom prst="roundRect">
            <a:avLst>
              <a:gd fmla="val 11927" name="adj"/>
            </a:avLst>
          </a:prstGeom>
          <a:noFill/>
          <a:ln>
            <a:noFill/>
          </a:ln>
        </p:spPr>
      </p:sp>
      <p:sp>
        <p:nvSpPr>
          <p:cNvPr id="95" name="Google Shape;95;p12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2"/>
          <p:cNvSpPr txBox="1"/>
          <p:nvPr>
            <p:ph idx="1" type="body"/>
          </p:nvPr>
        </p:nvSpPr>
        <p:spPr>
          <a:xfrm>
            <a:off x="3986077" y="1739974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7" name="Google Shape;97;p12"/>
          <p:cNvSpPr txBox="1"/>
          <p:nvPr>
            <p:ph idx="8" type="body"/>
          </p:nvPr>
        </p:nvSpPr>
        <p:spPr>
          <a:xfrm>
            <a:off x="3986077" y="1851308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8" name="Google Shape;98;p12"/>
          <p:cNvSpPr txBox="1"/>
          <p:nvPr>
            <p:ph idx="9" type="body"/>
          </p:nvPr>
        </p:nvSpPr>
        <p:spPr>
          <a:xfrm>
            <a:off x="5620844" y="1739974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12"/>
          <p:cNvSpPr txBox="1"/>
          <p:nvPr>
            <p:ph idx="13" type="body"/>
          </p:nvPr>
        </p:nvSpPr>
        <p:spPr>
          <a:xfrm>
            <a:off x="5620844" y="1851308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0" name="Google Shape;100;p12"/>
          <p:cNvSpPr txBox="1"/>
          <p:nvPr>
            <p:ph idx="14" type="body"/>
          </p:nvPr>
        </p:nvSpPr>
        <p:spPr>
          <a:xfrm>
            <a:off x="7262232" y="1739974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1" name="Google Shape;101;p12"/>
          <p:cNvSpPr txBox="1"/>
          <p:nvPr>
            <p:ph idx="15" type="body"/>
          </p:nvPr>
        </p:nvSpPr>
        <p:spPr>
          <a:xfrm>
            <a:off x="7262232" y="1851308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p12"/>
          <p:cNvSpPr txBox="1"/>
          <p:nvPr>
            <p:ph idx="16" type="body"/>
          </p:nvPr>
        </p:nvSpPr>
        <p:spPr>
          <a:xfrm>
            <a:off x="3986077" y="3511739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3" name="Google Shape;103;p12"/>
          <p:cNvSpPr txBox="1"/>
          <p:nvPr>
            <p:ph idx="17" type="body"/>
          </p:nvPr>
        </p:nvSpPr>
        <p:spPr>
          <a:xfrm>
            <a:off x="3986077" y="3623073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4" name="Google Shape;104;p12"/>
          <p:cNvSpPr txBox="1"/>
          <p:nvPr>
            <p:ph idx="18" type="body"/>
          </p:nvPr>
        </p:nvSpPr>
        <p:spPr>
          <a:xfrm>
            <a:off x="5620844" y="3511739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p12"/>
          <p:cNvSpPr txBox="1"/>
          <p:nvPr>
            <p:ph idx="19" type="body"/>
          </p:nvPr>
        </p:nvSpPr>
        <p:spPr>
          <a:xfrm>
            <a:off x="5620844" y="3623073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6" name="Google Shape;106;p12"/>
          <p:cNvSpPr txBox="1"/>
          <p:nvPr>
            <p:ph idx="20" type="body"/>
          </p:nvPr>
        </p:nvSpPr>
        <p:spPr>
          <a:xfrm>
            <a:off x="7262232" y="3511739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7" name="Google Shape;107;p12"/>
          <p:cNvSpPr txBox="1"/>
          <p:nvPr>
            <p:ph idx="21" type="body"/>
          </p:nvPr>
        </p:nvSpPr>
        <p:spPr>
          <a:xfrm>
            <a:off x="7262232" y="3623073"/>
            <a:ext cx="15534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type="title"/>
          </p:nvPr>
        </p:nvSpPr>
        <p:spPr>
          <a:xfrm>
            <a:off x="192212" y="180678"/>
            <a:ext cx="36663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2"/>
          <p:cNvSpPr txBox="1"/>
          <p:nvPr>
            <p:ph idx="22" type="body"/>
          </p:nvPr>
        </p:nvSpPr>
        <p:spPr>
          <a:xfrm>
            <a:off x="190028" y="511164"/>
            <a:ext cx="36744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4">
  <p:cSld name="Team 4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/>
          <p:nvPr>
            <p:ph idx="2" type="pic"/>
          </p:nvPr>
        </p:nvSpPr>
        <p:spPr>
          <a:xfrm>
            <a:off x="5281261" y="1859280"/>
            <a:ext cx="1108500" cy="1212900"/>
          </a:xfrm>
          <a:prstGeom prst="roundRect">
            <a:avLst>
              <a:gd fmla="val 14383" name="adj"/>
            </a:avLst>
          </a:prstGeom>
          <a:noFill/>
          <a:ln>
            <a:noFill/>
          </a:ln>
        </p:spPr>
      </p:sp>
      <p:sp>
        <p:nvSpPr>
          <p:cNvPr id="112" name="Google Shape;112;p13"/>
          <p:cNvSpPr/>
          <p:nvPr>
            <p:ph idx="3" type="pic"/>
          </p:nvPr>
        </p:nvSpPr>
        <p:spPr>
          <a:xfrm>
            <a:off x="6510690" y="1859280"/>
            <a:ext cx="1108500" cy="1212900"/>
          </a:xfrm>
          <a:prstGeom prst="roundRect">
            <a:avLst>
              <a:gd fmla="val 14383" name="adj"/>
            </a:avLst>
          </a:prstGeom>
          <a:noFill/>
          <a:ln>
            <a:noFill/>
          </a:ln>
        </p:spPr>
      </p:sp>
      <p:sp>
        <p:nvSpPr>
          <p:cNvPr id="113" name="Google Shape;113;p13"/>
          <p:cNvSpPr/>
          <p:nvPr>
            <p:ph idx="4" type="pic"/>
          </p:nvPr>
        </p:nvSpPr>
        <p:spPr>
          <a:xfrm>
            <a:off x="7740119" y="1859280"/>
            <a:ext cx="1108500" cy="1212900"/>
          </a:xfrm>
          <a:prstGeom prst="roundRect">
            <a:avLst>
              <a:gd fmla="val 14383" name="adj"/>
            </a:avLst>
          </a:prstGeom>
          <a:noFill/>
          <a:ln>
            <a:noFill/>
          </a:ln>
        </p:spPr>
      </p:sp>
      <p:sp>
        <p:nvSpPr>
          <p:cNvPr id="114" name="Google Shape;114;p13"/>
          <p:cNvSpPr/>
          <p:nvPr>
            <p:ph idx="5" type="pic"/>
          </p:nvPr>
        </p:nvSpPr>
        <p:spPr>
          <a:xfrm>
            <a:off x="4051832" y="1859280"/>
            <a:ext cx="1108500" cy="1212900"/>
          </a:xfrm>
          <a:prstGeom prst="roundRect">
            <a:avLst>
              <a:gd fmla="val 14383" name="adj"/>
            </a:avLst>
          </a:prstGeom>
          <a:noFill/>
          <a:ln>
            <a:noFill/>
          </a:ln>
        </p:spPr>
      </p:sp>
      <p:sp>
        <p:nvSpPr>
          <p:cNvPr id="115" name="Google Shape;115;p13"/>
          <p:cNvSpPr/>
          <p:nvPr>
            <p:ph idx="6" type="pic"/>
          </p:nvPr>
        </p:nvSpPr>
        <p:spPr>
          <a:xfrm>
            <a:off x="5281261" y="270926"/>
            <a:ext cx="1108500" cy="1212900"/>
          </a:xfrm>
          <a:prstGeom prst="roundRect">
            <a:avLst>
              <a:gd fmla="val 14383" name="adj"/>
            </a:avLst>
          </a:prstGeom>
          <a:noFill/>
          <a:ln>
            <a:noFill/>
          </a:ln>
        </p:spPr>
      </p:sp>
      <p:sp>
        <p:nvSpPr>
          <p:cNvPr id="116" name="Google Shape;116;p13"/>
          <p:cNvSpPr/>
          <p:nvPr>
            <p:ph idx="7" type="pic"/>
          </p:nvPr>
        </p:nvSpPr>
        <p:spPr>
          <a:xfrm>
            <a:off x="6510690" y="270926"/>
            <a:ext cx="1108500" cy="1212900"/>
          </a:xfrm>
          <a:prstGeom prst="roundRect">
            <a:avLst>
              <a:gd fmla="val 14383" name="adj"/>
            </a:avLst>
          </a:prstGeom>
          <a:noFill/>
          <a:ln>
            <a:noFill/>
          </a:ln>
        </p:spPr>
      </p:sp>
      <p:sp>
        <p:nvSpPr>
          <p:cNvPr id="117" name="Google Shape;117;p13"/>
          <p:cNvSpPr/>
          <p:nvPr>
            <p:ph idx="8" type="pic"/>
          </p:nvPr>
        </p:nvSpPr>
        <p:spPr>
          <a:xfrm>
            <a:off x="7740119" y="270926"/>
            <a:ext cx="1108500" cy="1212900"/>
          </a:xfrm>
          <a:prstGeom prst="roundRect">
            <a:avLst>
              <a:gd fmla="val 14383" name="adj"/>
            </a:avLst>
          </a:prstGeom>
          <a:noFill/>
          <a:ln>
            <a:noFill/>
          </a:ln>
        </p:spPr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13"/>
          <p:cNvSpPr/>
          <p:nvPr>
            <p:ph idx="9" type="pic"/>
          </p:nvPr>
        </p:nvSpPr>
        <p:spPr>
          <a:xfrm>
            <a:off x="4051832" y="270926"/>
            <a:ext cx="1108500" cy="1212900"/>
          </a:xfrm>
          <a:prstGeom prst="roundRect">
            <a:avLst>
              <a:gd fmla="val 14383" name="adj"/>
            </a:avLst>
          </a:prstGeom>
          <a:noFill/>
          <a:ln>
            <a:noFill/>
          </a:ln>
        </p:spPr>
      </p:sp>
      <p:sp>
        <p:nvSpPr>
          <p:cNvPr id="120" name="Google Shape;120;p13"/>
          <p:cNvSpPr txBox="1"/>
          <p:nvPr>
            <p:ph idx="1" type="body"/>
          </p:nvPr>
        </p:nvSpPr>
        <p:spPr>
          <a:xfrm>
            <a:off x="3985368" y="1549322"/>
            <a:ext cx="11538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1" name="Google Shape;121;p13"/>
          <p:cNvSpPr txBox="1"/>
          <p:nvPr>
            <p:ph idx="13" type="body"/>
          </p:nvPr>
        </p:nvSpPr>
        <p:spPr>
          <a:xfrm>
            <a:off x="3985368" y="1607316"/>
            <a:ext cx="11538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13"/>
          <p:cNvSpPr txBox="1"/>
          <p:nvPr>
            <p:ph idx="14" type="body"/>
          </p:nvPr>
        </p:nvSpPr>
        <p:spPr>
          <a:xfrm>
            <a:off x="5214527" y="1549322"/>
            <a:ext cx="11538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13"/>
          <p:cNvSpPr txBox="1"/>
          <p:nvPr>
            <p:ph idx="15" type="body"/>
          </p:nvPr>
        </p:nvSpPr>
        <p:spPr>
          <a:xfrm>
            <a:off x="5214527" y="1607316"/>
            <a:ext cx="11538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4" name="Google Shape;124;p13"/>
          <p:cNvSpPr txBox="1"/>
          <p:nvPr>
            <p:ph idx="16" type="body"/>
          </p:nvPr>
        </p:nvSpPr>
        <p:spPr>
          <a:xfrm>
            <a:off x="6435065" y="1549322"/>
            <a:ext cx="11538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13"/>
          <p:cNvSpPr txBox="1"/>
          <p:nvPr>
            <p:ph idx="17" type="body"/>
          </p:nvPr>
        </p:nvSpPr>
        <p:spPr>
          <a:xfrm>
            <a:off x="6435065" y="1607316"/>
            <a:ext cx="11538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13"/>
          <p:cNvSpPr txBox="1"/>
          <p:nvPr>
            <p:ph idx="18" type="body"/>
          </p:nvPr>
        </p:nvSpPr>
        <p:spPr>
          <a:xfrm>
            <a:off x="7676340" y="1549322"/>
            <a:ext cx="11538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7" name="Google Shape;127;p13"/>
          <p:cNvSpPr txBox="1"/>
          <p:nvPr>
            <p:ph idx="19" type="body"/>
          </p:nvPr>
        </p:nvSpPr>
        <p:spPr>
          <a:xfrm>
            <a:off x="7676340" y="1607316"/>
            <a:ext cx="11538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8" name="Google Shape;128;p13"/>
          <p:cNvSpPr txBox="1"/>
          <p:nvPr>
            <p:ph idx="20" type="body"/>
          </p:nvPr>
        </p:nvSpPr>
        <p:spPr>
          <a:xfrm>
            <a:off x="3985368" y="3157554"/>
            <a:ext cx="11538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9" name="Google Shape;129;p13"/>
          <p:cNvSpPr txBox="1"/>
          <p:nvPr>
            <p:ph idx="21" type="body"/>
          </p:nvPr>
        </p:nvSpPr>
        <p:spPr>
          <a:xfrm>
            <a:off x="3985368" y="3223168"/>
            <a:ext cx="1153800" cy="2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0" name="Google Shape;130;p13"/>
          <p:cNvSpPr txBox="1"/>
          <p:nvPr>
            <p:ph idx="22" type="body"/>
          </p:nvPr>
        </p:nvSpPr>
        <p:spPr>
          <a:xfrm>
            <a:off x="5214527" y="3157554"/>
            <a:ext cx="11538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1" name="Google Shape;131;p13"/>
          <p:cNvSpPr txBox="1"/>
          <p:nvPr>
            <p:ph idx="23" type="body"/>
          </p:nvPr>
        </p:nvSpPr>
        <p:spPr>
          <a:xfrm>
            <a:off x="5214527" y="3223168"/>
            <a:ext cx="1153800" cy="2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2" name="Google Shape;132;p13"/>
          <p:cNvSpPr txBox="1"/>
          <p:nvPr>
            <p:ph idx="24" type="body"/>
          </p:nvPr>
        </p:nvSpPr>
        <p:spPr>
          <a:xfrm>
            <a:off x="6435065" y="3157554"/>
            <a:ext cx="11538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3" name="Google Shape;133;p13"/>
          <p:cNvSpPr txBox="1"/>
          <p:nvPr>
            <p:ph idx="25" type="body"/>
          </p:nvPr>
        </p:nvSpPr>
        <p:spPr>
          <a:xfrm>
            <a:off x="6435065" y="3223168"/>
            <a:ext cx="1153800" cy="2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26" type="body"/>
          </p:nvPr>
        </p:nvSpPr>
        <p:spPr>
          <a:xfrm>
            <a:off x="7676340" y="3157554"/>
            <a:ext cx="11538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idx="27" type="body"/>
          </p:nvPr>
        </p:nvSpPr>
        <p:spPr>
          <a:xfrm>
            <a:off x="7676340" y="3223168"/>
            <a:ext cx="1153800" cy="2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700"/>
              <a:buNone/>
              <a:defRPr b="0" i="0" sz="7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6" name="Google Shape;136;p13"/>
          <p:cNvSpPr txBox="1"/>
          <p:nvPr>
            <p:ph type="title"/>
          </p:nvPr>
        </p:nvSpPr>
        <p:spPr>
          <a:xfrm>
            <a:off x="192212" y="180678"/>
            <a:ext cx="36663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13"/>
          <p:cNvSpPr txBox="1"/>
          <p:nvPr>
            <p:ph idx="28" type="body"/>
          </p:nvPr>
        </p:nvSpPr>
        <p:spPr>
          <a:xfrm>
            <a:off x="190028" y="511164"/>
            <a:ext cx="36744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5">
  <p:cSld name="Team 5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/>
          <p:nvPr>
            <p:ph idx="2" type="pic"/>
          </p:nvPr>
        </p:nvSpPr>
        <p:spPr>
          <a:xfrm>
            <a:off x="309739" y="1093638"/>
            <a:ext cx="4205100" cy="3065400"/>
          </a:xfrm>
          <a:prstGeom prst="roundRect">
            <a:avLst>
              <a:gd fmla="val 6648" name="adj"/>
            </a:avLst>
          </a:prstGeom>
          <a:noFill/>
          <a:ln>
            <a:noFill/>
          </a:ln>
        </p:spPr>
      </p:sp>
      <p:sp>
        <p:nvSpPr>
          <p:cNvPr id="140" name="Google Shape;140;p14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14"/>
          <p:cNvSpPr/>
          <p:nvPr>
            <p:ph idx="3" type="pic"/>
          </p:nvPr>
        </p:nvSpPr>
        <p:spPr>
          <a:xfrm>
            <a:off x="4640522" y="1093638"/>
            <a:ext cx="4205100" cy="3065400"/>
          </a:xfrm>
          <a:prstGeom prst="roundRect">
            <a:avLst>
              <a:gd fmla="val 6648" name="adj"/>
            </a:avLst>
          </a:prstGeom>
          <a:noFill/>
          <a:ln>
            <a:noFill/>
          </a:ln>
        </p:spPr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335388" y="4221041"/>
            <a:ext cx="41604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3" name="Google Shape;143;p14"/>
          <p:cNvSpPr txBox="1"/>
          <p:nvPr>
            <p:ph idx="4" type="body"/>
          </p:nvPr>
        </p:nvSpPr>
        <p:spPr>
          <a:xfrm>
            <a:off x="4686300" y="4221041"/>
            <a:ext cx="41604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4" name="Google Shape;144;p14"/>
          <p:cNvSpPr txBox="1"/>
          <p:nvPr>
            <p:ph type="title"/>
          </p:nvPr>
        </p:nvSpPr>
        <p:spPr>
          <a:xfrm>
            <a:off x="192211" y="180678"/>
            <a:ext cx="86547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" name="Google Shape;145;p14"/>
          <p:cNvSpPr txBox="1"/>
          <p:nvPr>
            <p:ph idx="5" type="body"/>
          </p:nvPr>
        </p:nvSpPr>
        <p:spPr>
          <a:xfrm>
            <a:off x="190028" y="511164"/>
            <a:ext cx="86730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6">
  <p:cSld name="Team 6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/>
          <p:nvPr>
            <p:ph idx="2" type="pic"/>
          </p:nvPr>
        </p:nvSpPr>
        <p:spPr>
          <a:xfrm>
            <a:off x="227443" y="1093638"/>
            <a:ext cx="2104200" cy="3065400"/>
          </a:xfrm>
          <a:prstGeom prst="roundRect">
            <a:avLst>
              <a:gd fmla="val 6648" name="adj"/>
            </a:avLst>
          </a:prstGeom>
          <a:noFill/>
          <a:ln>
            <a:noFill/>
          </a:ln>
        </p:spPr>
      </p:sp>
      <p:sp>
        <p:nvSpPr>
          <p:cNvPr id="148" name="Google Shape;148;p15"/>
          <p:cNvSpPr/>
          <p:nvPr>
            <p:ph idx="3" type="pic"/>
          </p:nvPr>
        </p:nvSpPr>
        <p:spPr>
          <a:xfrm>
            <a:off x="2425060" y="1093638"/>
            <a:ext cx="2104200" cy="3065400"/>
          </a:xfrm>
          <a:prstGeom prst="roundRect">
            <a:avLst>
              <a:gd fmla="val 6648" name="adj"/>
            </a:avLst>
          </a:prstGeom>
          <a:noFill/>
          <a:ln>
            <a:noFill/>
          </a:ln>
        </p:spPr>
      </p:sp>
      <p:sp>
        <p:nvSpPr>
          <p:cNvPr id="149" name="Google Shape;149;p15"/>
          <p:cNvSpPr/>
          <p:nvPr>
            <p:ph idx="4" type="pic"/>
          </p:nvPr>
        </p:nvSpPr>
        <p:spPr>
          <a:xfrm>
            <a:off x="4622678" y="1093638"/>
            <a:ext cx="2104200" cy="3065400"/>
          </a:xfrm>
          <a:prstGeom prst="roundRect">
            <a:avLst>
              <a:gd fmla="val 6648" name="adj"/>
            </a:avLst>
          </a:prstGeom>
          <a:noFill/>
          <a:ln>
            <a:noFill/>
          </a:ln>
        </p:spPr>
      </p:sp>
      <p:sp>
        <p:nvSpPr>
          <p:cNvPr id="150" name="Google Shape;150;p15"/>
          <p:cNvSpPr/>
          <p:nvPr>
            <p:ph idx="5" type="pic"/>
          </p:nvPr>
        </p:nvSpPr>
        <p:spPr>
          <a:xfrm>
            <a:off x="6820295" y="1093638"/>
            <a:ext cx="2104200" cy="3065400"/>
          </a:xfrm>
          <a:prstGeom prst="roundRect">
            <a:avLst>
              <a:gd fmla="val 6648" name="adj"/>
            </a:avLst>
          </a:prstGeom>
          <a:noFill/>
          <a:ln>
            <a:noFill/>
          </a:ln>
        </p:spPr>
      </p:sp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15"/>
          <p:cNvSpPr txBox="1"/>
          <p:nvPr>
            <p:ph idx="1" type="body"/>
          </p:nvPr>
        </p:nvSpPr>
        <p:spPr>
          <a:xfrm>
            <a:off x="253092" y="4221041"/>
            <a:ext cx="20877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15"/>
          <p:cNvSpPr txBox="1"/>
          <p:nvPr>
            <p:ph idx="6" type="body"/>
          </p:nvPr>
        </p:nvSpPr>
        <p:spPr>
          <a:xfrm>
            <a:off x="2455708" y="4221041"/>
            <a:ext cx="20877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4" name="Google Shape;154;p15"/>
          <p:cNvSpPr txBox="1"/>
          <p:nvPr>
            <p:ph idx="7" type="body"/>
          </p:nvPr>
        </p:nvSpPr>
        <p:spPr>
          <a:xfrm>
            <a:off x="4658324" y="4221041"/>
            <a:ext cx="20877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5" name="Google Shape;155;p15"/>
          <p:cNvSpPr txBox="1"/>
          <p:nvPr>
            <p:ph idx="8" type="body"/>
          </p:nvPr>
        </p:nvSpPr>
        <p:spPr>
          <a:xfrm>
            <a:off x="6860940" y="4221041"/>
            <a:ext cx="20877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6" name="Google Shape;156;p15"/>
          <p:cNvSpPr txBox="1"/>
          <p:nvPr>
            <p:ph type="title"/>
          </p:nvPr>
        </p:nvSpPr>
        <p:spPr>
          <a:xfrm>
            <a:off x="192211" y="180678"/>
            <a:ext cx="86775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7" name="Google Shape;157;p15"/>
          <p:cNvSpPr txBox="1"/>
          <p:nvPr>
            <p:ph idx="9" type="body"/>
          </p:nvPr>
        </p:nvSpPr>
        <p:spPr>
          <a:xfrm>
            <a:off x="190028" y="511164"/>
            <a:ext cx="86826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lumns 1">
  <p:cSld name="1_Columns 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/>
          <p:nvPr/>
        </p:nvSpPr>
        <p:spPr>
          <a:xfrm>
            <a:off x="273937" y="1095200"/>
            <a:ext cx="41796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0" name="Google Shape;160;p16"/>
          <p:cNvSpPr/>
          <p:nvPr/>
        </p:nvSpPr>
        <p:spPr>
          <a:xfrm>
            <a:off x="4686300" y="1095200"/>
            <a:ext cx="41796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1" name="Google Shape;161;p16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16"/>
          <p:cNvSpPr txBox="1"/>
          <p:nvPr>
            <p:ph idx="1" type="body"/>
          </p:nvPr>
        </p:nvSpPr>
        <p:spPr>
          <a:xfrm>
            <a:off x="356260" y="1473631"/>
            <a:ext cx="40272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3" name="Google Shape;163;p16"/>
          <p:cNvSpPr txBox="1"/>
          <p:nvPr>
            <p:ph idx="2" type="body"/>
          </p:nvPr>
        </p:nvSpPr>
        <p:spPr>
          <a:xfrm>
            <a:off x="4768148" y="1473631"/>
            <a:ext cx="40272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4" name="Google Shape;164;p16"/>
          <p:cNvSpPr txBox="1"/>
          <p:nvPr>
            <p:ph idx="3" type="body"/>
          </p:nvPr>
        </p:nvSpPr>
        <p:spPr>
          <a:xfrm>
            <a:off x="356260" y="1181910"/>
            <a:ext cx="40272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5" name="Google Shape;165;p16"/>
          <p:cNvSpPr txBox="1"/>
          <p:nvPr>
            <p:ph idx="4" type="body"/>
          </p:nvPr>
        </p:nvSpPr>
        <p:spPr>
          <a:xfrm>
            <a:off x="4778137" y="1181910"/>
            <a:ext cx="40272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6" name="Google Shape;166;p16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16"/>
          <p:cNvSpPr txBox="1"/>
          <p:nvPr>
            <p:ph idx="5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s 1">
  <p:cSld name="Columns 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/>
          <p:nvPr/>
        </p:nvSpPr>
        <p:spPr>
          <a:xfrm>
            <a:off x="273937" y="1095200"/>
            <a:ext cx="26922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0" name="Google Shape;170;p17"/>
          <p:cNvSpPr/>
          <p:nvPr/>
        </p:nvSpPr>
        <p:spPr>
          <a:xfrm>
            <a:off x="6175573" y="1095200"/>
            <a:ext cx="26922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1" name="Google Shape;171;p17"/>
          <p:cNvSpPr/>
          <p:nvPr/>
        </p:nvSpPr>
        <p:spPr>
          <a:xfrm>
            <a:off x="3224755" y="1095200"/>
            <a:ext cx="26922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2" name="Google Shape;172;p17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17"/>
          <p:cNvSpPr txBox="1"/>
          <p:nvPr>
            <p:ph idx="1" type="body"/>
          </p:nvPr>
        </p:nvSpPr>
        <p:spPr>
          <a:xfrm>
            <a:off x="356260" y="1473631"/>
            <a:ext cx="2511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4" name="Google Shape;174;p17"/>
          <p:cNvSpPr txBox="1"/>
          <p:nvPr>
            <p:ph idx="2" type="body"/>
          </p:nvPr>
        </p:nvSpPr>
        <p:spPr>
          <a:xfrm>
            <a:off x="3301711" y="1473631"/>
            <a:ext cx="2511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None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5" name="Google Shape;175;p17"/>
          <p:cNvSpPr txBox="1"/>
          <p:nvPr>
            <p:ph idx="3" type="body"/>
          </p:nvPr>
        </p:nvSpPr>
        <p:spPr>
          <a:xfrm>
            <a:off x="6247163" y="1473631"/>
            <a:ext cx="2511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6" name="Google Shape;176;p17"/>
          <p:cNvSpPr txBox="1"/>
          <p:nvPr>
            <p:ph idx="4" type="body"/>
          </p:nvPr>
        </p:nvSpPr>
        <p:spPr>
          <a:xfrm>
            <a:off x="356260" y="1181910"/>
            <a:ext cx="2511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7" name="Google Shape;177;p17"/>
          <p:cNvSpPr txBox="1"/>
          <p:nvPr>
            <p:ph idx="5" type="body"/>
          </p:nvPr>
        </p:nvSpPr>
        <p:spPr>
          <a:xfrm>
            <a:off x="3314700" y="1181910"/>
            <a:ext cx="2511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8" name="Google Shape;178;p17"/>
          <p:cNvSpPr txBox="1"/>
          <p:nvPr>
            <p:ph idx="6" type="body"/>
          </p:nvPr>
        </p:nvSpPr>
        <p:spPr>
          <a:xfrm>
            <a:off x="6257152" y="1181910"/>
            <a:ext cx="2511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9" name="Google Shape;179;p17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17"/>
          <p:cNvSpPr txBox="1"/>
          <p:nvPr>
            <p:ph idx="7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olumns 1">
  <p:cSld name="2_Columns 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8"/>
          <p:cNvSpPr/>
          <p:nvPr/>
        </p:nvSpPr>
        <p:spPr>
          <a:xfrm>
            <a:off x="273938" y="1095200"/>
            <a:ext cx="20067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3" name="Google Shape;183;p18"/>
          <p:cNvSpPr/>
          <p:nvPr/>
        </p:nvSpPr>
        <p:spPr>
          <a:xfrm>
            <a:off x="2469700" y="1095200"/>
            <a:ext cx="20067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4" name="Google Shape;184;p18"/>
          <p:cNvSpPr/>
          <p:nvPr/>
        </p:nvSpPr>
        <p:spPr>
          <a:xfrm>
            <a:off x="4665462" y="1095200"/>
            <a:ext cx="20067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5" name="Google Shape;185;p18"/>
          <p:cNvSpPr/>
          <p:nvPr/>
        </p:nvSpPr>
        <p:spPr>
          <a:xfrm>
            <a:off x="6861224" y="1095200"/>
            <a:ext cx="20067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6" name="Google Shape;186;p18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18"/>
          <p:cNvSpPr txBox="1"/>
          <p:nvPr>
            <p:ph idx="1" type="body"/>
          </p:nvPr>
        </p:nvSpPr>
        <p:spPr>
          <a:xfrm>
            <a:off x="356260" y="1473631"/>
            <a:ext cx="18780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8" name="Google Shape;188;p18"/>
          <p:cNvSpPr txBox="1"/>
          <p:nvPr>
            <p:ph idx="2" type="body"/>
          </p:nvPr>
        </p:nvSpPr>
        <p:spPr>
          <a:xfrm>
            <a:off x="356260" y="1181910"/>
            <a:ext cx="1878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9" name="Google Shape;189;p18"/>
          <p:cNvSpPr txBox="1"/>
          <p:nvPr>
            <p:ph idx="3" type="body"/>
          </p:nvPr>
        </p:nvSpPr>
        <p:spPr>
          <a:xfrm>
            <a:off x="2547651" y="1473631"/>
            <a:ext cx="18780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0" name="Google Shape;190;p18"/>
          <p:cNvSpPr txBox="1"/>
          <p:nvPr>
            <p:ph idx="4" type="body"/>
          </p:nvPr>
        </p:nvSpPr>
        <p:spPr>
          <a:xfrm>
            <a:off x="2547651" y="1181910"/>
            <a:ext cx="1878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1" name="Google Shape;191;p18"/>
          <p:cNvSpPr txBox="1"/>
          <p:nvPr>
            <p:ph idx="5" type="body"/>
          </p:nvPr>
        </p:nvSpPr>
        <p:spPr>
          <a:xfrm>
            <a:off x="4743450" y="1473631"/>
            <a:ext cx="18780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2" name="Google Shape;192;p18"/>
          <p:cNvSpPr txBox="1"/>
          <p:nvPr>
            <p:ph idx="6" type="body"/>
          </p:nvPr>
        </p:nvSpPr>
        <p:spPr>
          <a:xfrm>
            <a:off x="4743450" y="1181910"/>
            <a:ext cx="1878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3" name="Google Shape;193;p18"/>
          <p:cNvSpPr txBox="1"/>
          <p:nvPr>
            <p:ph idx="7" type="body"/>
          </p:nvPr>
        </p:nvSpPr>
        <p:spPr>
          <a:xfrm>
            <a:off x="6934841" y="1473631"/>
            <a:ext cx="18780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4" name="Google Shape;194;p18"/>
          <p:cNvSpPr txBox="1"/>
          <p:nvPr>
            <p:ph idx="8" type="body"/>
          </p:nvPr>
        </p:nvSpPr>
        <p:spPr>
          <a:xfrm>
            <a:off x="6934841" y="1181910"/>
            <a:ext cx="1878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5" name="Google Shape;195;p18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6" name="Google Shape;196;p18"/>
          <p:cNvSpPr txBox="1"/>
          <p:nvPr>
            <p:ph idx="9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olumns 1">
  <p:cSld name="3_Columns 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9"/>
          <p:cNvSpPr/>
          <p:nvPr/>
        </p:nvSpPr>
        <p:spPr>
          <a:xfrm>
            <a:off x="273938" y="1095200"/>
            <a:ext cx="15603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9" name="Google Shape;199;p19"/>
          <p:cNvSpPr/>
          <p:nvPr/>
        </p:nvSpPr>
        <p:spPr>
          <a:xfrm>
            <a:off x="2032305" y="1095200"/>
            <a:ext cx="15603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0" name="Google Shape;200;p19"/>
          <p:cNvSpPr/>
          <p:nvPr/>
        </p:nvSpPr>
        <p:spPr>
          <a:xfrm>
            <a:off x="3790673" y="1095200"/>
            <a:ext cx="15603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1" name="Google Shape;201;p19"/>
          <p:cNvSpPr/>
          <p:nvPr/>
        </p:nvSpPr>
        <p:spPr>
          <a:xfrm>
            <a:off x="5549040" y="1095200"/>
            <a:ext cx="15603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2" name="Google Shape;202;p19"/>
          <p:cNvSpPr/>
          <p:nvPr/>
        </p:nvSpPr>
        <p:spPr>
          <a:xfrm>
            <a:off x="7307407" y="1095200"/>
            <a:ext cx="15603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3" name="Google Shape;203;p19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19"/>
          <p:cNvSpPr txBox="1"/>
          <p:nvPr>
            <p:ph idx="1" type="body"/>
          </p:nvPr>
        </p:nvSpPr>
        <p:spPr>
          <a:xfrm>
            <a:off x="356261" y="1473631"/>
            <a:ext cx="1437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5" name="Google Shape;205;p19"/>
          <p:cNvSpPr txBox="1"/>
          <p:nvPr>
            <p:ph idx="2" type="body"/>
          </p:nvPr>
        </p:nvSpPr>
        <p:spPr>
          <a:xfrm>
            <a:off x="356260" y="1181910"/>
            <a:ext cx="1437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6" name="Google Shape;206;p19"/>
          <p:cNvSpPr txBox="1"/>
          <p:nvPr>
            <p:ph idx="3" type="body"/>
          </p:nvPr>
        </p:nvSpPr>
        <p:spPr>
          <a:xfrm>
            <a:off x="2099681" y="1473631"/>
            <a:ext cx="1437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7" name="Google Shape;207;p19"/>
          <p:cNvSpPr txBox="1"/>
          <p:nvPr>
            <p:ph idx="4" type="body"/>
          </p:nvPr>
        </p:nvSpPr>
        <p:spPr>
          <a:xfrm>
            <a:off x="2099680" y="1181910"/>
            <a:ext cx="1437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8" name="Google Shape;208;p19"/>
          <p:cNvSpPr txBox="1"/>
          <p:nvPr>
            <p:ph idx="5" type="body"/>
          </p:nvPr>
        </p:nvSpPr>
        <p:spPr>
          <a:xfrm>
            <a:off x="3884413" y="1473631"/>
            <a:ext cx="1437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9" name="Google Shape;209;p19"/>
          <p:cNvSpPr txBox="1"/>
          <p:nvPr>
            <p:ph idx="6" type="body"/>
          </p:nvPr>
        </p:nvSpPr>
        <p:spPr>
          <a:xfrm>
            <a:off x="3884412" y="1181910"/>
            <a:ext cx="1437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0" name="Google Shape;210;p19"/>
          <p:cNvSpPr txBox="1"/>
          <p:nvPr>
            <p:ph idx="7" type="body"/>
          </p:nvPr>
        </p:nvSpPr>
        <p:spPr>
          <a:xfrm>
            <a:off x="5627832" y="1473631"/>
            <a:ext cx="1437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1" name="Google Shape;211;p19"/>
          <p:cNvSpPr txBox="1"/>
          <p:nvPr>
            <p:ph idx="8" type="body"/>
          </p:nvPr>
        </p:nvSpPr>
        <p:spPr>
          <a:xfrm>
            <a:off x="5627831" y="1181910"/>
            <a:ext cx="1437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2" name="Google Shape;212;p19"/>
          <p:cNvSpPr txBox="1"/>
          <p:nvPr>
            <p:ph idx="9" type="body"/>
          </p:nvPr>
        </p:nvSpPr>
        <p:spPr>
          <a:xfrm>
            <a:off x="7372350" y="1473631"/>
            <a:ext cx="1437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3" name="Google Shape;213;p19"/>
          <p:cNvSpPr txBox="1"/>
          <p:nvPr>
            <p:ph idx="13" type="body"/>
          </p:nvPr>
        </p:nvSpPr>
        <p:spPr>
          <a:xfrm>
            <a:off x="7372349" y="1181910"/>
            <a:ext cx="1437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4" name="Google Shape;214;p19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5" name="Google Shape;215;p19"/>
          <p:cNvSpPr txBox="1"/>
          <p:nvPr>
            <p:ph idx="14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olumns 1">
  <p:cSld name="4_Columns 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0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20"/>
          <p:cNvSpPr txBox="1"/>
          <p:nvPr>
            <p:ph idx="1" type="body"/>
          </p:nvPr>
        </p:nvSpPr>
        <p:spPr>
          <a:xfrm>
            <a:off x="356260" y="1473631"/>
            <a:ext cx="40272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9" name="Google Shape;219;p20"/>
          <p:cNvSpPr txBox="1"/>
          <p:nvPr>
            <p:ph idx="2" type="body"/>
          </p:nvPr>
        </p:nvSpPr>
        <p:spPr>
          <a:xfrm>
            <a:off x="4768148" y="1473631"/>
            <a:ext cx="40272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0" name="Google Shape;220;p20"/>
          <p:cNvSpPr txBox="1"/>
          <p:nvPr>
            <p:ph idx="3" type="body"/>
          </p:nvPr>
        </p:nvSpPr>
        <p:spPr>
          <a:xfrm>
            <a:off x="356260" y="1181910"/>
            <a:ext cx="40272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1" name="Google Shape;221;p20"/>
          <p:cNvSpPr txBox="1"/>
          <p:nvPr>
            <p:ph idx="4" type="body"/>
          </p:nvPr>
        </p:nvSpPr>
        <p:spPr>
          <a:xfrm>
            <a:off x="4778137" y="1181910"/>
            <a:ext cx="40272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222" name="Google Shape;222;p20"/>
          <p:cNvCxnSpPr/>
          <p:nvPr/>
        </p:nvCxnSpPr>
        <p:spPr>
          <a:xfrm>
            <a:off x="356260" y="1117420"/>
            <a:ext cx="4033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3" name="Google Shape;223;p20"/>
          <p:cNvCxnSpPr/>
          <p:nvPr/>
        </p:nvCxnSpPr>
        <p:spPr>
          <a:xfrm>
            <a:off x="4778137" y="1117420"/>
            <a:ext cx="4033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4" name="Google Shape;224;p20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5" name="Google Shape;225;p20"/>
          <p:cNvSpPr txBox="1"/>
          <p:nvPr>
            <p:ph idx="5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628650" y="290401"/>
            <a:ext cx="72960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 |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olumns 1">
  <p:cSld name="5_Columns 1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1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" name="Google Shape;228;p21"/>
          <p:cNvSpPr txBox="1"/>
          <p:nvPr>
            <p:ph idx="1" type="body"/>
          </p:nvPr>
        </p:nvSpPr>
        <p:spPr>
          <a:xfrm>
            <a:off x="356260" y="1473631"/>
            <a:ext cx="2511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9" name="Google Shape;229;p21"/>
          <p:cNvSpPr txBox="1"/>
          <p:nvPr>
            <p:ph idx="2" type="body"/>
          </p:nvPr>
        </p:nvSpPr>
        <p:spPr>
          <a:xfrm>
            <a:off x="3301711" y="1473631"/>
            <a:ext cx="2511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None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0" name="Google Shape;230;p21"/>
          <p:cNvSpPr txBox="1"/>
          <p:nvPr>
            <p:ph idx="3" type="body"/>
          </p:nvPr>
        </p:nvSpPr>
        <p:spPr>
          <a:xfrm>
            <a:off x="6247163" y="1473631"/>
            <a:ext cx="2511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1" name="Google Shape;231;p21"/>
          <p:cNvSpPr txBox="1"/>
          <p:nvPr>
            <p:ph idx="4" type="body"/>
          </p:nvPr>
        </p:nvSpPr>
        <p:spPr>
          <a:xfrm>
            <a:off x="356260" y="1181910"/>
            <a:ext cx="2511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2" name="Google Shape;232;p21"/>
          <p:cNvSpPr txBox="1"/>
          <p:nvPr>
            <p:ph idx="5" type="body"/>
          </p:nvPr>
        </p:nvSpPr>
        <p:spPr>
          <a:xfrm>
            <a:off x="3314700" y="1181910"/>
            <a:ext cx="2511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3" name="Google Shape;233;p21"/>
          <p:cNvSpPr txBox="1"/>
          <p:nvPr>
            <p:ph idx="6" type="body"/>
          </p:nvPr>
        </p:nvSpPr>
        <p:spPr>
          <a:xfrm>
            <a:off x="6257152" y="1181910"/>
            <a:ext cx="2511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234" name="Google Shape;234;p21"/>
          <p:cNvCxnSpPr/>
          <p:nvPr/>
        </p:nvCxnSpPr>
        <p:spPr>
          <a:xfrm>
            <a:off x="356260" y="1117420"/>
            <a:ext cx="253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5" name="Google Shape;235;p21"/>
          <p:cNvCxnSpPr/>
          <p:nvPr/>
        </p:nvCxnSpPr>
        <p:spPr>
          <a:xfrm>
            <a:off x="3314700" y="1117420"/>
            <a:ext cx="253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6" name="Google Shape;236;p21"/>
          <p:cNvCxnSpPr/>
          <p:nvPr/>
        </p:nvCxnSpPr>
        <p:spPr>
          <a:xfrm>
            <a:off x="6257152" y="1117420"/>
            <a:ext cx="253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7" name="Google Shape;237;p21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8" name="Google Shape;238;p21"/>
          <p:cNvSpPr txBox="1"/>
          <p:nvPr>
            <p:ph idx="7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olumns 1">
  <p:cSld name="6_Columns 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" name="Google Shape;241;p22"/>
          <p:cNvSpPr txBox="1"/>
          <p:nvPr>
            <p:ph idx="1" type="body"/>
          </p:nvPr>
        </p:nvSpPr>
        <p:spPr>
          <a:xfrm>
            <a:off x="356260" y="1473631"/>
            <a:ext cx="18747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2" name="Google Shape;242;p22"/>
          <p:cNvSpPr txBox="1"/>
          <p:nvPr>
            <p:ph idx="2" type="body"/>
          </p:nvPr>
        </p:nvSpPr>
        <p:spPr>
          <a:xfrm>
            <a:off x="356260" y="1181910"/>
            <a:ext cx="1878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3" name="Google Shape;243;p22"/>
          <p:cNvSpPr txBox="1"/>
          <p:nvPr>
            <p:ph idx="3" type="body"/>
          </p:nvPr>
        </p:nvSpPr>
        <p:spPr>
          <a:xfrm>
            <a:off x="2547651" y="1473631"/>
            <a:ext cx="18747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4" name="Google Shape;244;p22"/>
          <p:cNvSpPr txBox="1"/>
          <p:nvPr>
            <p:ph idx="4" type="body"/>
          </p:nvPr>
        </p:nvSpPr>
        <p:spPr>
          <a:xfrm>
            <a:off x="2547651" y="1181910"/>
            <a:ext cx="1878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5" name="Google Shape;245;p22"/>
          <p:cNvSpPr txBox="1"/>
          <p:nvPr>
            <p:ph idx="5" type="body"/>
          </p:nvPr>
        </p:nvSpPr>
        <p:spPr>
          <a:xfrm>
            <a:off x="4743450" y="1473631"/>
            <a:ext cx="18747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6" name="Google Shape;246;p22"/>
          <p:cNvSpPr txBox="1"/>
          <p:nvPr>
            <p:ph idx="6" type="body"/>
          </p:nvPr>
        </p:nvSpPr>
        <p:spPr>
          <a:xfrm>
            <a:off x="4743450" y="1181910"/>
            <a:ext cx="1878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7" name="Google Shape;247;p22"/>
          <p:cNvSpPr txBox="1"/>
          <p:nvPr>
            <p:ph idx="7" type="body"/>
          </p:nvPr>
        </p:nvSpPr>
        <p:spPr>
          <a:xfrm>
            <a:off x="6934841" y="1473631"/>
            <a:ext cx="18747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8" name="Google Shape;248;p22"/>
          <p:cNvSpPr txBox="1"/>
          <p:nvPr>
            <p:ph idx="8" type="body"/>
          </p:nvPr>
        </p:nvSpPr>
        <p:spPr>
          <a:xfrm>
            <a:off x="6934841" y="1181910"/>
            <a:ext cx="1878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249" name="Google Shape;249;p22"/>
          <p:cNvCxnSpPr/>
          <p:nvPr/>
        </p:nvCxnSpPr>
        <p:spPr>
          <a:xfrm>
            <a:off x="356260" y="1117420"/>
            <a:ext cx="18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50" name="Google Shape;250;p22"/>
          <p:cNvCxnSpPr/>
          <p:nvPr/>
        </p:nvCxnSpPr>
        <p:spPr>
          <a:xfrm>
            <a:off x="2547651" y="1117420"/>
            <a:ext cx="18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51" name="Google Shape;251;p22"/>
          <p:cNvCxnSpPr/>
          <p:nvPr/>
        </p:nvCxnSpPr>
        <p:spPr>
          <a:xfrm>
            <a:off x="4743450" y="1117420"/>
            <a:ext cx="18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52" name="Google Shape;252;p22"/>
          <p:cNvCxnSpPr/>
          <p:nvPr/>
        </p:nvCxnSpPr>
        <p:spPr>
          <a:xfrm>
            <a:off x="6934841" y="1117420"/>
            <a:ext cx="18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3" name="Google Shape;253;p22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4" name="Google Shape;254;p22"/>
          <p:cNvSpPr txBox="1"/>
          <p:nvPr>
            <p:ph idx="9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olumns 1">
  <p:cSld name="7_Columns 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3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23"/>
          <p:cNvSpPr txBox="1"/>
          <p:nvPr>
            <p:ph idx="1" type="body"/>
          </p:nvPr>
        </p:nvSpPr>
        <p:spPr>
          <a:xfrm>
            <a:off x="356261" y="1473631"/>
            <a:ext cx="1437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8" name="Google Shape;258;p23"/>
          <p:cNvSpPr txBox="1"/>
          <p:nvPr>
            <p:ph idx="2" type="body"/>
          </p:nvPr>
        </p:nvSpPr>
        <p:spPr>
          <a:xfrm>
            <a:off x="356260" y="1181910"/>
            <a:ext cx="1437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9" name="Google Shape;259;p23"/>
          <p:cNvSpPr txBox="1"/>
          <p:nvPr>
            <p:ph idx="3" type="body"/>
          </p:nvPr>
        </p:nvSpPr>
        <p:spPr>
          <a:xfrm>
            <a:off x="2099681" y="1473631"/>
            <a:ext cx="1437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60" name="Google Shape;260;p23"/>
          <p:cNvSpPr txBox="1"/>
          <p:nvPr>
            <p:ph idx="4" type="body"/>
          </p:nvPr>
        </p:nvSpPr>
        <p:spPr>
          <a:xfrm>
            <a:off x="2099680" y="1181910"/>
            <a:ext cx="1437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61" name="Google Shape;261;p23"/>
          <p:cNvSpPr txBox="1"/>
          <p:nvPr>
            <p:ph idx="5" type="body"/>
          </p:nvPr>
        </p:nvSpPr>
        <p:spPr>
          <a:xfrm>
            <a:off x="3884413" y="1473631"/>
            <a:ext cx="1437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62" name="Google Shape;262;p23"/>
          <p:cNvSpPr txBox="1"/>
          <p:nvPr>
            <p:ph idx="6" type="body"/>
          </p:nvPr>
        </p:nvSpPr>
        <p:spPr>
          <a:xfrm>
            <a:off x="3884412" y="1181910"/>
            <a:ext cx="1437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63" name="Google Shape;263;p23"/>
          <p:cNvSpPr txBox="1"/>
          <p:nvPr>
            <p:ph idx="7" type="body"/>
          </p:nvPr>
        </p:nvSpPr>
        <p:spPr>
          <a:xfrm>
            <a:off x="5627832" y="1473631"/>
            <a:ext cx="1437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64" name="Google Shape;264;p23"/>
          <p:cNvSpPr txBox="1"/>
          <p:nvPr>
            <p:ph idx="8" type="body"/>
          </p:nvPr>
        </p:nvSpPr>
        <p:spPr>
          <a:xfrm>
            <a:off x="5627831" y="1181910"/>
            <a:ext cx="1437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65" name="Google Shape;265;p23"/>
          <p:cNvSpPr txBox="1"/>
          <p:nvPr>
            <p:ph idx="9" type="body"/>
          </p:nvPr>
        </p:nvSpPr>
        <p:spPr>
          <a:xfrm>
            <a:off x="7372350" y="1473631"/>
            <a:ext cx="14376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66" name="Google Shape;266;p23"/>
          <p:cNvSpPr txBox="1"/>
          <p:nvPr>
            <p:ph idx="13" type="body"/>
          </p:nvPr>
        </p:nvSpPr>
        <p:spPr>
          <a:xfrm>
            <a:off x="7372349" y="1181910"/>
            <a:ext cx="1437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267" name="Google Shape;267;p23"/>
          <p:cNvCxnSpPr/>
          <p:nvPr/>
        </p:nvCxnSpPr>
        <p:spPr>
          <a:xfrm>
            <a:off x="356260" y="1117420"/>
            <a:ext cx="1458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68" name="Google Shape;268;p23"/>
          <p:cNvCxnSpPr/>
          <p:nvPr/>
        </p:nvCxnSpPr>
        <p:spPr>
          <a:xfrm>
            <a:off x="2099680" y="1117420"/>
            <a:ext cx="1458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69" name="Google Shape;269;p23"/>
          <p:cNvCxnSpPr/>
          <p:nvPr/>
        </p:nvCxnSpPr>
        <p:spPr>
          <a:xfrm>
            <a:off x="3884412" y="1117420"/>
            <a:ext cx="1458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70" name="Google Shape;270;p23"/>
          <p:cNvCxnSpPr/>
          <p:nvPr/>
        </p:nvCxnSpPr>
        <p:spPr>
          <a:xfrm>
            <a:off x="5627831" y="1117420"/>
            <a:ext cx="1458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71" name="Google Shape;271;p23"/>
          <p:cNvCxnSpPr/>
          <p:nvPr/>
        </p:nvCxnSpPr>
        <p:spPr>
          <a:xfrm>
            <a:off x="7372349" y="1117420"/>
            <a:ext cx="1458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2" name="Google Shape;272;p23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3" name="Google Shape;273;p23"/>
          <p:cNvSpPr txBox="1"/>
          <p:nvPr>
            <p:ph idx="14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olumns 1">
  <p:cSld name="8_Columns 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"/>
          <p:cNvSpPr/>
          <p:nvPr/>
        </p:nvSpPr>
        <p:spPr>
          <a:xfrm>
            <a:off x="273937" y="1095200"/>
            <a:ext cx="41796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6" name="Google Shape;276;p24"/>
          <p:cNvSpPr/>
          <p:nvPr/>
        </p:nvSpPr>
        <p:spPr>
          <a:xfrm>
            <a:off x="4686300" y="1095200"/>
            <a:ext cx="41796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7" name="Google Shape;277;p24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24"/>
          <p:cNvSpPr txBox="1"/>
          <p:nvPr>
            <p:ph idx="1" type="body"/>
          </p:nvPr>
        </p:nvSpPr>
        <p:spPr>
          <a:xfrm>
            <a:off x="1673867" y="1187158"/>
            <a:ext cx="26667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9" name="Google Shape;279;p24"/>
          <p:cNvSpPr txBox="1"/>
          <p:nvPr>
            <p:ph idx="2" type="body"/>
          </p:nvPr>
        </p:nvSpPr>
        <p:spPr>
          <a:xfrm>
            <a:off x="6085755" y="1187158"/>
            <a:ext cx="26667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80" name="Google Shape;280;p24"/>
          <p:cNvSpPr txBox="1"/>
          <p:nvPr>
            <p:ph idx="3" type="body"/>
          </p:nvPr>
        </p:nvSpPr>
        <p:spPr>
          <a:xfrm>
            <a:off x="356260" y="1164547"/>
            <a:ext cx="1215000" cy="2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81" name="Google Shape;281;p24"/>
          <p:cNvSpPr txBox="1"/>
          <p:nvPr>
            <p:ph idx="4" type="body"/>
          </p:nvPr>
        </p:nvSpPr>
        <p:spPr>
          <a:xfrm>
            <a:off x="4778137" y="1164548"/>
            <a:ext cx="12150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82" name="Google Shape;282;p24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24"/>
          <p:cNvSpPr txBox="1"/>
          <p:nvPr>
            <p:ph idx="5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s 4">
  <p:cSld name="Columns 4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/>
          <p:nvPr/>
        </p:nvSpPr>
        <p:spPr>
          <a:xfrm>
            <a:off x="297830" y="1102489"/>
            <a:ext cx="2607000" cy="34725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6" name="Google Shape;286;p25"/>
          <p:cNvSpPr/>
          <p:nvPr/>
        </p:nvSpPr>
        <p:spPr>
          <a:xfrm>
            <a:off x="3207619" y="1102489"/>
            <a:ext cx="2607000" cy="34725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7" name="Google Shape;287;p25"/>
          <p:cNvSpPr/>
          <p:nvPr/>
        </p:nvSpPr>
        <p:spPr>
          <a:xfrm>
            <a:off x="6117407" y="1102489"/>
            <a:ext cx="2607000" cy="34725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8" name="Google Shape;288;p25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9" name="Google Shape;289;p25"/>
          <p:cNvSpPr txBox="1"/>
          <p:nvPr>
            <p:ph idx="1" type="body"/>
          </p:nvPr>
        </p:nvSpPr>
        <p:spPr>
          <a:xfrm>
            <a:off x="1224023" y="1187158"/>
            <a:ext cx="15888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0" name="Google Shape;290;p25"/>
          <p:cNvSpPr txBox="1"/>
          <p:nvPr>
            <p:ph idx="2" type="body"/>
          </p:nvPr>
        </p:nvSpPr>
        <p:spPr>
          <a:xfrm>
            <a:off x="356260" y="1164548"/>
            <a:ext cx="8679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1" name="Google Shape;291;p25"/>
          <p:cNvSpPr txBox="1"/>
          <p:nvPr>
            <p:ph idx="3" type="body"/>
          </p:nvPr>
        </p:nvSpPr>
        <p:spPr>
          <a:xfrm>
            <a:off x="4123481" y="1187158"/>
            <a:ext cx="15888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2" name="Google Shape;292;p25"/>
          <p:cNvSpPr txBox="1"/>
          <p:nvPr>
            <p:ph idx="4" type="body"/>
          </p:nvPr>
        </p:nvSpPr>
        <p:spPr>
          <a:xfrm>
            <a:off x="3255718" y="1164548"/>
            <a:ext cx="8679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3" name="Google Shape;293;p25"/>
          <p:cNvSpPr txBox="1"/>
          <p:nvPr>
            <p:ph idx="5" type="body"/>
          </p:nvPr>
        </p:nvSpPr>
        <p:spPr>
          <a:xfrm>
            <a:off x="7066345" y="1187158"/>
            <a:ext cx="15888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4" name="Google Shape;294;p25"/>
          <p:cNvSpPr txBox="1"/>
          <p:nvPr>
            <p:ph idx="6" type="body"/>
          </p:nvPr>
        </p:nvSpPr>
        <p:spPr>
          <a:xfrm>
            <a:off x="6198582" y="1164548"/>
            <a:ext cx="8679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5" name="Google Shape;295;p25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6" name="Google Shape;296;p25"/>
          <p:cNvSpPr txBox="1"/>
          <p:nvPr>
            <p:ph idx="7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olumns 1">
  <p:cSld name="9_Columns 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6"/>
          <p:cNvSpPr/>
          <p:nvPr/>
        </p:nvSpPr>
        <p:spPr>
          <a:xfrm>
            <a:off x="273938" y="1095200"/>
            <a:ext cx="20067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9" name="Google Shape;299;p26"/>
          <p:cNvSpPr/>
          <p:nvPr/>
        </p:nvSpPr>
        <p:spPr>
          <a:xfrm>
            <a:off x="2469700" y="1095200"/>
            <a:ext cx="20067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0" name="Google Shape;300;p26"/>
          <p:cNvSpPr/>
          <p:nvPr/>
        </p:nvSpPr>
        <p:spPr>
          <a:xfrm>
            <a:off x="4665462" y="1095200"/>
            <a:ext cx="20067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1" name="Google Shape;301;p26"/>
          <p:cNvSpPr/>
          <p:nvPr/>
        </p:nvSpPr>
        <p:spPr>
          <a:xfrm>
            <a:off x="6861224" y="1095200"/>
            <a:ext cx="20067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2" name="Google Shape;302;p26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3" name="Google Shape;303;p26"/>
          <p:cNvSpPr txBox="1"/>
          <p:nvPr>
            <p:ph idx="1" type="body"/>
          </p:nvPr>
        </p:nvSpPr>
        <p:spPr>
          <a:xfrm>
            <a:off x="1006997" y="1187158"/>
            <a:ext cx="11979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4" name="Google Shape;304;p26"/>
          <p:cNvSpPr txBox="1"/>
          <p:nvPr>
            <p:ph idx="2" type="body"/>
          </p:nvPr>
        </p:nvSpPr>
        <p:spPr>
          <a:xfrm>
            <a:off x="356260" y="1164548"/>
            <a:ext cx="650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5" name="Google Shape;305;p26"/>
          <p:cNvSpPr txBox="1"/>
          <p:nvPr>
            <p:ph idx="3" type="body"/>
          </p:nvPr>
        </p:nvSpPr>
        <p:spPr>
          <a:xfrm>
            <a:off x="3194612" y="1187158"/>
            <a:ext cx="11979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6" name="Google Shape;306;p26"/>
          <p:cNvSpPr txBox="1"/>
          <p:nvPr>
            <p:ph idx="4" type="body"/>
          </p:nvPr>
        </p:nvSpPr>
        <p:spPr>
          <a:xfrm>
            <a:off x="2543876" y="1164548"/>
            <a:ext cx="650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7" name="Google Shape;307;p26"/>
          <p:cNvSpPr txBox="1"/>
          <p:nvPr>
            <p:ph idx="5" type="body"/>
          </p:nvPr>
        </p:nvSpPr>
        <p:spPr>
          <a:xfrm>
            <a:off x="5389463" y="1187158"/>
            <a:ext cx="11979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8" name="Google Shape;308;p26"/>
          <p:cNvSpPr txBox="1"/>
          <p:nvPr>
            <p:ph idx="6" type="body"/>
          </p:nvPr>
        </p:nvSpPr>
        <p:spPr>
          <a:xfrm>
            <a:off x="4738726" y="1164548"/>
            <a:ext cx="650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9" name="Google Shape;309;p26"/>
          <p:cNvSpPr txBox="1"/>
          <p:nvPr>
            <p:ph idx="7" type="body"/>
          </p:nvPr>
        </p:nvSpPr>
        <p:spPr>
          <a:xfrm>
            <a:off x="7577078" y="1187158"/>
            <a:ext cx="11979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10" name="Google Shape;310;p26"/>
          <p:cNvSpPr txBox="1"/>
          <p:nvPr>
            <p:ph idx="8" type="body"/>
          </p:nvPr>
        </p:nvSpPr>
        <p:spPr>
          <a:xfrm>
            <a:off x="6926341" y="1164548"/>
            <a:ext cx="650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11" name="Google Shape;311;p26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26"/>
          <p:cNvSpPr txBox="1"/>
          <p:nvPr>
            <p:ph idx="9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olumns 1">
  <p:cSld name="10_Columns 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7"/>
          <p:cNvSpPr/>
          <p:nvPr/>
        </p:nvSpPr>
        <p:spPr>
          <a:xfrm>
            <a:off x="273938" y="1095200"/>
            <a:ext cx="15603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5" name="Google Shape;315;p27"/>
          <p:cNvSpPr/>
          <p:nvPr/>
        </p:nvSpPr>
        <p:spPr>
          <a:xfrm>
            <a:off x="2032305" y="1095200"/>
            <a:ext cx="15603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6" name="Google Shape;316;p27"/>
          <p:cNvSpPr/>
          <p:nvPr/>
        </p:nvSpPr>
        <p:spPr>
          <a:xfrm>
            <a:off x="3790673" y="1095200"/>
            <a:ext cx="15603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7" name="Google Shape;317;p27"/>
          <p:cNvSpPr/>
          <p:nvPr/>
        </p:nvSpPr>
        <p:spPr>
          <a:xfrm>
            <a:off x="5549040" y="1095200"/>
            <a:ext cx="15603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8" name="Google Shape;318;p27"/>
          <p:cNvSpPr/>
          <p:nvPr/>
        </p:nvSpPr>
        <p:spPr>
          <a:xfrm>
            <a:off x="7307407" y="1095200"/>
            <a:ext cx="1560300" cy="34686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9" name="Google Shape;319;p27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0" name="Google Shape;320;p27"/>
          <p:cNvSpPr txBox="1"/>
          <p:nvPr>
            <p:ph idx="1" type="body"/>
          </p:nvPr>
        </p:nvSpPr>
        <p:spPr>
          <a:xfrm>
            <a:off x="911506" y="1187158"/>
            <a:ext cx="8853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1" name="Google Shape;321;p27"/>
          <p:cNvSpPr txBox="1"/>
          <p:nvPr>
            <p:ph idx="2" type="body"/>
          </p:nvPr>
        </p:nvSpPr>
        <p:spPr>
          <a:xfrm>
            <a:off x="356260" y="1164548"/>
            <a:ext cx="5658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2" name="Google Shape;322;p27"/>
          <p:cNvSpPr txBox="1"/>
          <p:nvPr>
            <p:ph idx="3" type="body"/>
          </p:nvPr>
        </p:nvSpPr>
        <p:spPr>
          <a:xfrm>
            <a:off x="2665071" y="1187158"/>
            <a:ext cx="8853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3" name="Google Shape;323;p27"/>
          <p:cNvSpPr txBox="1"/>
          <p:nvPr>
            <p:ph idx="4" type="body"/>
          </p:nvPr>
        </p:nvSpPr>
        <p:spPr>
          <a:xfrm>
            <a:off x="2109825" y="1164548"/>
            <a:ext cx="5658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4" name="Google Shape;324;p27"/>
          <p:cNvSpPr txBox="1"/>
          <p:nvPr>
            <p:ph idx="5" type="body"/>
          </p:nvPr>
        </p:nvSpPr>
        <p:spPr>
          <a:xfrm>
            <a:off x="4409954" y="1187158"/>
            <a:ext cx="8853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5" name="Google Shape;325;p27"/>
          <p:cNvSpPr txBox="1"/>
          <p:nvPr>
            <p:ph idx="6" type="body"/>
          </p:nvPr>
        </p:nvSpPr>
        <p:spPr>
          <a:xfrm>
            <a:off x="3854708" y="1164548"/>
            <a:ext cx="5658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6" name="Google Shape;326;p27"/>
          <p:cNvSpPr txBox="1"/>
          <p:nvPr>
            <p:ph idx="7" type="body"/>
          </p:nvPr>
        </p:nvSpPr>
        <p:spPr>
          <a:xfrm>
            <a:off x="6163519" y="1187158"/>
            <a:ext cx="8853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7" name="Google Shape;327;p27"/>
          <p:cNvSpPr txBox="1"/>
          <p:nvPr>
            <p:ph idx="8" type="body"/>
          </p:nvPr>
        </p:nvSpPr>
        <p:spPr>
          <a:xfrm>
            <a:off x="5608273" y="1164548"/>
            <a:ext cx="5658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8" name="Google Shape;328;p27"/>
          <p:cNvSpPr txBox="1"/>
          <p:nvPr>
            <p:ph idx="9" type="body"/>
          </p:nvPr>
        </p:nvSpPr>
        <p:spPr>
          <a:xfrm>
            <a:off x="7943850" y="1187158"/>
            <a:ext cx="8853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9" name="Google Shape;329;p27"/>
          <p:cNvSpPr txBox="1"/>
          <p:nvPr>
            <p:ph idx="13" type="body"/>
          </p:nvPr>
        </p:nvSpPr>
        <p:spPr>
          <a:xfrm>
            <a:off x="7388604" y="1164548"/>
            <a:ext cx="5658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0" name="Google Shape;330;p27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27"/>
          <p:cNvSpPr txBox="1"/>
          <p:nvPr>
            <p:ph idx="14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ext with Object">
  <p:cSld name="1_Text with Object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Google Shape;334;p28"/>
          <p:cNvSpPr txBox="1"/>
          <p:nvPr>
            <p:ph idx="1" type="body"/>
          </p:nvPr>
        </p:nvSpPr>
        <p:spPr>
          <a:xfrm>
            <a:off x="194493" y="1033309"/>
            <a:ext cx="3610200" cy="3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9845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100"/>
              <a:buFont typeface="Arial"/>
              <a:buChar char="•"/>
              <a:defRPr b="0" i="0" sz="11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5" name="Google Shape;335;p28"/>
          <p:cNvSpPr txBox="1"/>
          <p:nvPr>
            <p:ph idx="2" type="body"/>
          </p:nvPr>
        </p:nvSpPr>
        <p:spPr>
          <a:xfrm>
            <a:off x="4694635" y="1134666"/>
            <a:ext cx="3939900" cy="28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984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6" name="Google Shape;336;p28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7" name="Google Shape;337;p28"/>
          <p:cNvSpPr txBox="1"/>
          <p:nvPr>
            <p:ph idx="3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1">
  <p:cSld name="Divider 1">
    <p:bg>
      <p:bgPr>
        <a:solidFill>
          <a:schemeClr val="lt1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29"/>
          <p:cNvSpPr txBox="1"/>
          <p:nvPr/>
        </p:nvSpPr>
        <p:spPr>
          <a:xfrm>
            <a:off x="269820" y="4777843"/>
            <a:ext cx="87252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en" sz="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Confidential - Do not distribute. © 2022 Episource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1" name="Google Shape;34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1304" y="4762259"/>
            <a:ext cx="783494" cy="181208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9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29"/>
          <p:cNvSpPr txBox="1"/>
          <p:nvPr>
            <p:ph type="title"/>
          </p:nvPr>
        </p:nvSpPr>
        <p:spPr>
          <a:xfrm>
            <a:off x="287703" y="484513"/>
            <a:ext cx="8636400" cy="13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Light"/>
              <a:buNone/>
              <a:defRPr sz="24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2">
  <p:cSld name="Divider 2">
    <p:bg>
      <p:bgPr>
        <a:solidFill>
          <a:schemeClr val="lt2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0"/>
          <p:cNvSpPr/>
          <p:nvPr/>
        </p:nvSpPr>
        <p:spPr>
          <a:xfrm>
            <a:off x="137160" y="4343400"/>
            <a:ext cx="1245900" cy="68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342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6" name="Google Shape;346;p30"/>
          <p:cNvSpPr txBox="1"/>
          <p:nvPr/>
        </p:nvSpPr>
        <p:spPr>
          <a:xfrm>
            <a:off x="269820" y="4777843"/>
            <a:ext cx="87252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en" sz="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Confidential - Do not distribute. © 2022 Episource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7" name="Google Shape;34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04" y="4762259"/>
            <a:ext cx="783494" cy="181208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0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9" name="Google Shape;349;p30"/>
          <p:cNvSpPr txBox="1"/>
          <p:nvPr>
            <p:ph type="title"/>
          </p:nvPr>
        </p:nvSpPr>
        <p:spPr>
          <a:xfrm>
            <a:off x="287703" y="484513"/>
            <a:ext cx="8636400" cy="13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Light"/>
              <a:buNone/>
              <a:defRPr sz="24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 Slide 2"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2541070" y="4612907"/>
            <a:ext cx="4815000" cy="4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3873440" y="507492"/>
            <a:ext cx="4254000" cy="17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20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 Light"/>
              <a:buNone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3832291" y="3550534"/>
            <a:ext cx="4254000" cy="12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5678" y="287039"/>
            <a:ext cx="2379885" cy="55042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/>
          <p:nvPr/>
        </p:nvSpPr>
        <p:spPr>
          <a:xfrm>
            <a:off x="216568" y="4538913"/>
            <a:ext cx="1155000" cy="46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vider 2">
  <p:cSld name="1_Divider 2">
    <p:bg>
      <p:bgPr>
        <a:solidFill>
          <a:schemeClr val="dk1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/>
          <p:nvPr/>
        </p:nvSpPr>
        <p:spPr>
          <a:xfrm>
            <a:off x="137160" y="4343400"/>
            <a:ext cx="1245900" cy="6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342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2" name="Google Shape;352;p31"/>
          <p:cNvSpPr txBox="1"/>
          <p:nvPr/>
        </p:nvSpPr>
        <p:spPr>
          <a:xfrm>
            <a:off x="269820" y="4777843"/>
            <a:ext cx="87252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en" sz="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Confidential - Do not distribute. © 2022 Episource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3" name="Google Shape;35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04" y="4762259"/>
            <a:ext cx="783494" cy="181208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31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5" name="Google Shape;355;p31"/>
          <p:cNvSpPr txBox="1"/>
          <p:nvPr>
            <p:ph type="title"/>
          </p:nvPr>
        </p:nvSpPr>
        <p:spPr>
          <a:xfrm>
            <a:off x="287703" y="484513"/>
            <a:ext cx="8636400" cy="13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Light"/>
              <a:buNone/>
              <a:defRPr sz="24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4">
  <p:cSld name="Divider 4">
    <p:bg>
      <p:bgPr>
        <a:solidFill>
          <a:schemeClr val="lt1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2"/>
          <p:cNvSpPr txBox="1"/>
          <p:nvPr>
            <p:ph type="title"/>
          </p:nvPr>
        </p:nvSpPr>
        <p:spPr>
          <a:xfrm>
            <a:off x="287703" y="221624"/>
            <a:ext cx="8636400" cy="13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Poppins Light"/>
              <a:buNone/>
              <a:defRPr b="0" i="0" sz="15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32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5">
  <p:cSld name="Divider 5">
    <p:bg>
      <p:bgPr>
        <a:solidFill>
          <a:schemeClr val="lt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3"/>
          <p:cNvSpPr txBox="1"/>
          <p:nvPr>
            <p:ph type="title"/>
          </p:nvPr>
        </p:nvSpPr>
        <p:spPr>
          <a:xfrm>
            <a:off x="287703" y="221624"/>
            <a:ext cx="8636400" cy="13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oppins Light"/>
              <a:buNone/>
              <a:defRPr b="0" i="0" sz="15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33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7">
  <p:cSld name="Divider 7">
    <p:bg>
      <p:bgPr>
        <a:solidFill>
          <a:schemeClr val="lt1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34"/>
          <p:cNvGrpSpPr/>
          <p:nvPr/>
        </p:nvGrpSpPr>
        <p:grpSpPr>
          <a:xfrm>
            <a:off x="0" y="0"/>
            <a:ext cx="9144002" cy="4629149"/>
            <a:chOff x="0" y="0"/>
            <a:chExt cx="12192002" cy="6172199"/>
          </a:xfrm>
        </p:grpSpPr>
        <p:pic>
          <p:nvPicPr>
            <p:cNvPr id="364" name="Google Shape;364;p3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2192002" cy="40172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5" name="Google Shape;365;p34"/>
            <p:cNvPicPr preferRelativeResize="0"/>
            <p:nvPr/>
          </p:nvPicPr>
          <p:blipFill rotWithShape="1">
            <a:blip r:embed="rId2">
              <a:alphaModFix/>
            </a:blip>
            <a:srcRect b="37406" l="0" r="0" t="0"/>
            <a:stretch/>
          </p:blipFill>
          <p:spPr>
            <a:xfrm>
              <a:off x="0" y="3657600"/>
              <a:ext cx="12192002" cy="25145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6" name="Google Shape;366;p34"/>
          <p:cNvSpPr txBox="1"/>
          <p:nvPr>
            <p:ph type="title"/>
          </p:nvPr>
        </p:nvSpPr>
        <p:spPr>
          <a:xfrm>
            <a:off x="139113" y="1076114"/>
            <a:ext cx="4432800" cy="138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137150" spcFirstLastPara="1" rIns="68575" wrap="square" tIns="137150">
            <a:sp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 Light"/>
              <a:buNone/>
              <a:defRPr sz="24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7" name="Google Shape;367;p34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6">
  <p:cSld name="Divider 6">
    <p:bg>
      <p:bgPr>
        <a:solidFill>
          <a:schemeClr val="lt1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369;p35"/>
          <p:cNvGrpSpPr/>
          <p:nvPr/>
        </p:nvGrpSpPr>
        <p:grpSpPr>
          <a:xfrm>
            <a:off x="0" y="0"/>
            <a:ext cx="9144002" cy="4629149"/>
            <a:chOff x="0" y="0"/>
            <a:chExt cx="12192002" cy="6172199"/>
          </a:xfrm>
        </p:grpSpPr>
        <p:pic>
          <p:nvPicPr>
            <p:cNvPr id="370" name="Google Shape;370;p3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2192002" cy="40172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1" name="Google Shape;371;p35"/>
            <p:cNvPicPr preferRelativeResize="0"/>
            <p:nvPr/>
          </p:nvPicPr>
          <p:blipFill rotWithShape="1">
            <a:blip r:embed="rId2">
              <a:alphaModFix/>
            </a:blip>
            <a:srcRect b="37406" l="0" r="0" t="0"/>
            <a:stretch/>
          </p:blipFill>
          <p:spPr>
            <a:xfrm>
              <a:off x="0" y="3657600"/>
              <a:ext cx="12192002" cy="25145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2" name="Google Shape;372;p35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3" name="Google Shape;373;p35"/>
          <p:cNvSpPr txBox="1"/>
          <p:nvPr>
            <p:ph type="title"/>
          </p:nvPr>
        </p:nvSpPr>
        <p:spPr>
          <a:xfrm>
            <a:off x="139113" y="1076114"/>
            <a:ext cx="4432800" cy="138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137150" spcFirstLastPara="1" rIns="68575" wrap="square" tIns="137150">
            <a:sp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Light"/>
              <a:buNone/>
              <a:defRPr sz="2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Slide 1">
  <p:cSld name="Statement Slide 1">
    <p:bg>
      <p:bgPr>
        <a:solidFill>
          <a:schemeClr val="lt2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/>
          <p:nvPr/>
        </p:nvSpPr>
        <p:spPr>
          <a:xfrm>
            <a:off x="137160" y="4343400"/>
            <a:ext cx="1245900" cy="68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342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6" name="Google Shape;376;p36"/>
          <p:cNvSpPr txBox="1"/>
          <p:nvPr/>
        </p:nvSpPr>
        <p:spPr>
          <a:xfrm>
            <a:off x="269820" y="4777843"/>
            <a:ext cx="87252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en" sz="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Confidential - Do not distribute. © 2022 Episource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7" name="Google Shape;377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04" y="4762259"/>
            <a:ext cx="783494" cy="181208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6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9" name="Google Shape;379;p36"/>
          <p:cNvSpPr txBox="1"/>
          <p:nvPr>
            <p:ph type="title"/>
          </p:nvPr>
        </p:nvSpPr>
        <p:spPr>
          <a:xfrm>
            <a:off x="287703" y="484513"/>
            <a:ext cx="8636400" cy="42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800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Light"/>
              <a:buNone/>
              <a:defRPr sz="24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Slide 2">
  <p:cSld name="Statement Slide 2">
    <p:bg>
      <p:bgPr>
        <a:solidFill>
          <a:schemeClr val="lt2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37"/>
          <p:cNvSpPr txBox="1"/>
          <p:nvPr/>
        </p:nvSpPr>
        <p:spPr>
          <a:xfrm>
            <a:off x="269820" y="4777843"/>
            <a:ext cx="87252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en" sz="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Confidential - Do not distribute. © 2022 Episource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1304" y="4762259"/>
            <a:ext cx="783494" cy="181208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37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5" name="Google Shape;385;p37"/>
          <p:cNvSpPr txBox="1"/>
          <p:nvPr>
            <p:ph type="title"/>
          </p:nvPr>
        </p:nvSpPr>
        <p:spPr>
          <a:xfrm>
            <a:off x="287703" y="484513"/>
            <a:ext cx="8636400" cy="42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800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Light"/>
              <a:buNone/>
              <a:defRPr sz="24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Slide 3">
  <p:cSld name="Statement Slide 3">
    <p:bg>
      <p:bgPr>
        <a:solidFill>
          <a:schemeClr val="lt1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38"/>
          <p:cNvGrpSpPr/>
          <p:nvPr/>
        </p:nvGrpSpPr>
        <p:grpSpPr>
          <a:xfrm>
            <a:off x="0" y="0"/>
            <a:ext cx="9144002" cy="4629149"/>
            <a:chOff x="0" y="0"/>
            <a:chExt cx="12192002" cy="6172199"/>
          </a:xfrm>
        </p:grpSpPr>
        <p:pic>
          <p:nvPicPr>
            <p:cNvPr id="388" name="Google Shape;388;p3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2192002" cy="40172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9" name="Google Shape;389;p38"/>
            <p:cNvPicPr preferRelativeResize="0"/>
            <p:nvPr/>
          </p:nvPicPr>
          <p:blipFill rotWithShape="1">
            <a:blip r:embed="rId2">
              <a:alphaModFix/>
            </a:blip>
            <a:srcRect b="37406" l="0" r="0" t="0"/>
            <a:stretch/>
          </p:blipFill>
          <p:spPr>
            <a:xfrm>
              <a:off x="0" y="3657600"/>
              <a:ext cx="12192002" cy="25145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0" name="Google Shape;390;p38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1" name="Google Shape;391;p38"/>
          <p:cNvSpPr txBox="1"/>
          <p:nvPr>
            <p:ph type="title"/>
          </p:nvPr>
        </p:nvSpPr>
        <p:spPr>
          <a:xfrm>
            <a:off x="389965" y="918696"/>
            <a:ext cx="6172200" cy="102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274325" lIns="68575" spcFirstLastPara="1" rIns="68575" wrap="square" tIns="34290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Light"/>
              <a:buNone/>
              <a:defRPr sz="2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with Object">
  <p:cSld name="Text with Object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9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4" name="Google Shape;394;p39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39"/>
          <p:cNvSpPr txBox="1"/>
          <p:nvPr>
            <p:ph idx="1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in Box">
  <p:cSld name="Text in Box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0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8" name="Google Shape;398;p40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40"/>
          <p:cNvSpPr txBox="1"/>
          <p:nvPr>
            <p:ph idx="1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0" name="Google Shape;400;p40"/>
          <p:cNvSpPr/>
          <p:nvPr/>
        </p:nvSpPr>
        <p:spPr>
          <a:xfrm>
            <a:off x="252734" y="1083564"/>
            <a:ext cx="3514800" cy="33330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1" name="Google Shape;401;p40"/>
          <p:cNvSpPr txBox="1"/>
          <p:nvPr>
            <p:ph idx="2" type="body"/>
          </p:nvPr>
        </p:nvSpPr>
        <p:spPr>
          <a:xfrm>
            <a:off x="452628" y="1286153"/>
            <a:ext cx="2936400" cy="26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Slide">
  <p:cSld name="Agenda Slid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279901" y="545278"/>
            <a:ext cx="3201000" cy="14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22807" y="529542"/>
            <a:ext cx="4323300" cy="3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100"/>
              <a:buFont typeface="Arial"/>
              <a:buNone/>
              <a:defRPr b="0" i="0" sz="11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3" name="Google Shape;33;p5"/>
          <p:cNvCxnSpPr/>
          <p:nvPr/>
        </p:nvCxnSpPr>
        <p:spPr>
          <a:xfrm>
            <a:off x="277069" y="286474"/>
            <a:ext cx="8572500" cy="0"/>
          </a:xfrm>
          <a:prstGeom prst="straightConnector1">
            <a:avLst/>
          </a:prstGeom>
          <a:noFill/>
          <a:ln cap="flat" cmpd="sng" w="222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3837053" y="534979"/>
            <a:ext cx="4167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3" type="body"/>
          </p:nvPr>
        </p:nvSpPr>
        <p:spPr>
          <a:xfrm>
            <a:off x="3837053" y="1084313"/>
            <a:ext cx="4167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4" type="body"/>
          </p:nvPr>
        </p:nvSpPr>
        <p:spPr>
          <a:xfrm>
            <a:off x="3837053" y="1633646"/>
            <a:ext cx="4167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5" type="body"/>
          </p:nvPr>
        </p:nvSpPr>
        <p:spPr>
          <a:xfrm>
            <a:off x="3837053" y="2182980"/>
            <a:ext cx="4167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6" type="body"/>
          </p:nvPr>
        </p:nvSpPr>
        <p:spPr>
          <a:xfrm>
            <a:off x="3837053" y="2732314"/>
            <a:ext cx="4167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7" type="body"/>
          </p:nvPr>
        </p:nvSpPr>
        <p:spPr>
          <a:xfrm>
            <a:off x="3837053" y="3281647"/>
            <a:ext cx="4167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8" type="body"/>
          </p:nvPr>
        </p:nvSpPr>
        <p:spPr>
          <a:xfrm>
            <a:off x="3829819" y="3829997"/>
            <a:ext cx="4167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in Box 3 Pattern">
  <p:cSld name="Text in Box 3 Pattern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1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4" name="Google Shape;404;p41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5" name="Google Shape;405;p41"/>
          <p:cNvSpPr txBox="1"/>
          <p:nvPr>
            <p:ph idx="1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6" name="Google Shape;406;p41"/>
          <p:cNvSpPr/>
          <p:nvPr/>
        </p:nvSpPr>
        <p:spPr>
          <a:xfrm>
            <a:off x="252734" y="1083564"/>
            <a:ext cx="3514800" cy="33330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7" name="Google Shape;407;p41"/>
          <p:cNvSpPr txBox="1"/>
          <p:nvPr>
            <p:ph idx="2" type="body"/>
          </p:nvPr>
        </p:nvSpPr>
        <p:spPr>
          <a:xfrm>
            <a:off x="452986" y="1356154"/>
            <a:ext cx="2936400" cy="13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b="0" i="0" sz="21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8" name="Google Shape;408;p41"/>
          <p:cNvSpPr txBox="1"/>
          <p:nvPr>
            <p:ph idx="3" type="body"/>
          </p:nvPr>
        </p:nvSpPr>
        <p:spPr>
          <a:xfrm>
            <a:off x="452628" y="2780270"/>
            <a:ext cx="29364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in Box 2">
  <p:cSld name="Text in Box 2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42"/>
          <p:cNvGrpSpPr/>
          <p:nvPr/>
        </p:nvGrpSpPr>
        <p:grpSpPr>
          <a:xfrm>
            <a:off x="0" y="908222"/>
            <a:ext cx="9144002" cy="3720928"/>
            <a:chOff x="0" y="1210962"/>
            <a:chExt cx="12192002" cy="4961237"/>
          </a:xfrm>
        </p:grpSpPr>
        <p:pic>
          <p:nvPicPr>
            <p:cNvPr id="411" name="Google Shape;411;p42"/>
            <p:cNvPicPr preferRelativeResize="0"/>
            <p:nvPr/>
          </p:nvPicPr>
          <p:blipFill rotWithShape="1">
            <a:blip r:embed="rId2">
              <a:alphaModFix/>
            </a:blip>
            <a:srcRect b="0" l="0" r="0" t="30142"/>
            <a:stretch/>
          </p:blipFill>
          <p:spPr>
            <a:xfrm>
              <a:off x="0" y="1210962"/>
              <a:ext cx="12192002" cy="28062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2" name="Google Shape;412;p42"/>
            <p:cNvPicPr preferRelativeResize="0"/>
            <p:nvPr/>
          </p:nvPicPr>
          <p:blipFill rotWithShape="1">
            <a:blip r:embed="rId2">
              <a:alphaModFix/>
            </a:blip>
            <a:srcRect b="37406" l="0" r="0" t="0"/>
            <a:stretch/>
          </p:blipFill>
          <p:spPr>
            <a:xfrm>
              <a:off x="0" y="3657600"/>
              <a:ext cx="12192002" cy="25145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3" name="Google Shape;413;p42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4" name="Google Shape;414;p42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5" name="Google Shape;415;p42"/>
          <p:cNvSpPr txBox="1"/>
          <p:nvPr>
            <p:ph idx="1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16" name="Google Shape;416;p42"/>
          <p:cNvSpPr/>
          <p:nvPr/>
        </p:nvSpPr>
        <p:spPr>
          <a:xfrm>
            <a:off x="401015" y="1083564"/>
            <a:ext cx="3514800" cy="33330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7" name="Google Shape;417;p42"/>
          <p:cNvSpPr txBox="1"/>
          <p:nvPr>
            <p:ph idx="2" type="body"/>
          </p:nvPr>
        </p:nvSpPr>
        <p:spPr>
          <a:xfrm>
            <a:off x="601267" y="2715397"/>
            <a:ext cx="2936400" cy="13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18" name="Google Shape;418;p42"/>
          <p:cNvSpPr txBox="1"/>
          <p:nvPr>
            <p:ph idx="3" type="body"/>
          </p:nvPr>
        </p:nvSpPr>
        <p:spPr>
          <a:xfrm>
            <a:off x="601267" y="1356154"/>
            <a:ext cx="2936400" cy="13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b="0" i="0" sz="21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bg>
      <p:bgPr>
        <a:solidFill>
          <a:schemeClr val="lt1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3"/>
          <p:cNvSpPr txBox="1"/>
          <p:nvPr>
            <p:ph type="title"/>
          </p:nvPr>
        </p:nvSpPr>
        <p:spPr>
          <a:xfrm>
            <a:off x="2445106" y="3743409"/>
            <a:ext cx="4254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52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Poppins Medium"/>
              <a:buNone/>
              <a:defRPr b="0" i="0" sz="18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43"/>
          <p:cNvSpPr/>
          <p:nvPr/>
        </p:nvSpPr>
        <p:spPr>
          <a:xfrm>
            <a:off x="216568" y="4538913"/>
            <a:ext cx="1155000" cy="46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22" name="Google Shape;42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8088" y="1313177"/>
            <a:ext cx="1647825" cy="164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hank You">
  <p:cSld name="1_Thank You">
    <p:bg>
      <p:bgPr>
        <a:solidFill>
          <a:schemeClr val="lt1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4"/>
          <p:cNvSpPr txBox="1"/>
          <p:nvPr>
            <p:ph type="title"/>
          </p:nvPr>
        </p:nvSpPr>
        <p:spPr>
          <a:xfrm>
            <a:off x="2445106" y="3743409"/>
            <a:ext cx="4254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52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Poppins Medium"/>
              <a:buNone/>
              <a:defRPr b="0" i="0" sz="18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5" name="Google Shape;425;p44"/>
          <p:cNvSpPr/>
          <p:nvPr/>
        </p:nvSpPr>
        <p:spPr>
          <a:xfrm>
            <a:off x="216568" y="4538913"/>
            <a:ext cx="1155000" cy="46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26" name="Google Shape;426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178025" y="1003899"/>
            <a:ext cx="2943226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s 2">
  <p:cSld name="Columns 2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5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9" name="Google Shape;429;p45"/>
          <p:cNvSpPr txBox="1"/>
          <p:nvPr>
            <p:ph idx="1" type="body"/>
          </p:nvPr>
        </p:nvSpPr>
        <p:spPr>
          <a:xfrm>
            <a:off x="238982" y="1550783"/>
            <a:ext cx="27078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0" name="Google Shape;430;p45"/>
          <p:cNvSpPr txBox="1"/>
          <p:nvPr>
            <p:ph idx="2" type="body"/>
          </p:nvPr>
        </p:nvSpPr>
        <p:spPr>
          <a:xfrm>
            <a:off x="3184433" y="1550783"/>
            <a:ext cx="27078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1" name="Google Shape;431;p45"/>
          <p:cNvSpPr txBox="1"/>
          <p:nvPr>
            <p:ph idx="3" type="body"/>
          </p:nvPr>
        </p:nvSpPr>
        <p:spPr>
          <a:xfrm>
            <a:off x="6129885" y="1550783"/>
            <a:ext cx="27078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794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2" name="Google Shape;432;p45"/>
          <p:cNvSpPr txBox="1"/>
          <p:nvPr>
            <p:ph idx="4" type="body"/>
          </p:nvPr>
        </p:nvSpPr>
        <p:spPr>
          <a:xfrm>
            <a:off x="220297" y="1251687"/>
            <a:ext cx="2733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3" name="Google Shape;433;p45"/>
          <p:cNvSpPr txBox="1"/>
          <p:nvPr>
            <p:ph idx="5" type="body"/>
          </p:nvPr>
        </p:nvSpPr>
        <p:spPr>
          <a:xfrm>
            <a:off x="3178736" y="1251687"/>
            <a:ext cx="2733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4" name="Google Shape;434;p45"/>
          <p:cNvSpPr txBox="1"/>
          <p:nvPr>
            <p:ph idx="6" type="body"/>
          </p:nvPr>
        </p:nvSpPr>
        <p:spPr>
          <a:xfrm>
            <a:off x="6121189" y="1251687"/>
            <a:ext cx="2733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b="0" i="0" sz="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2984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435" name="Google Shape;435;p45"/>
          <p:cNvCxnSpPr/>
          <p:nvPr/>
        </p:nvCxnSpPr>
        <p:spPr>
          <a:xfrm>
            <a:off x="220298" y="1152144"/>
            <a:ext cx="27318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36" name="Google Shape;436;p45"/>
          <p:cNvCxnSpPr/>
          <p:nvPr/>
        </p:nvCxnSpPr>
        <p:spPr>
          <a:xfrm>
            <a:off x="3178737" y="1152144"/>
            <a:ext cx="27318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37" name="Google Shape;437;p45"/>
          <p:cNvCxnSpPr/>
          <p:nvPr/>
        </p:nvCxnSpPr>
        <p:spPr>
          <a:xfrm>
            <a:off x="6121189" y="1152144"/>
            <a:ext cx="27318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38" name="Google Shape;438;p45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45"/>
          <p:cNvSpPr txBox="1"/>
          <p:nvPr>
            <p:ph idx="7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ext with Object">
  <p:cSld name="2_Text with Object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6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2" name="Google Shape;442;p46"/>
          <p:cNvSpPr txBox="1"/>
          <p:nvPr>
            <p:ph idx="1" type="body"/>
          </p:nvPr>
        </p:nvSpPr>
        <p:spPr>
          <a:xfrm>
            <a:off x="193922" y="997744"/>
            <a:ext cx="85596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1pPr>
            <a:lvl2pPr indent="-2857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900"/>
              <a:buChar char="•"/>
              <a:defRPr sz="900"/>
            </a:lvl2pPr>
            <a:lvl3pPr indent="-2794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800"/>
              <a:buChar char="•"/>
              <a:defRPr sz="800"/>
            </a:lvl3pPr>
            <a:lvl4pPr indent="-2794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800"/>
              <a:buChar char="•"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43" name="Google Shape;443;p46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46"/>
          <p:cNvSpPr txBox="1"/>
          <p:nvPr>
            <p:ph idx="2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Blank Slide">
    <p:bg>
      <p:bgPr>
        <a:solidFill>
          <a:schemeClr val="lt1"/>
        </a:solid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ext in Box 2">
  <p:cSld name="1_Text in Box 2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48"/>
          <p:cNvGrpSpPr/>
          <p:nvPr/>
        </p:nvGrpSpPr>
        <p:grpSpPr>
          <a:xfrm>
            <a:off x="0" y="908222"/>
            <a:ext cx="9144002" cy="3720928"/>
            <a:chOff x="0" y="1210962"/>
            <a:chExt cx="12192002" cy="4961237"/>
          </a:xfrm>
        </p:grpSpPr>
        <p:pic>
          <p:nvPicPr>
            <p:cNvPr id="448" name="Google Shape;448;p48"/>
            <p:cNvPicPr preferRelativeResize="0"/>
            <p:nvPr/>
          </p:nvPicPr>
          <p:blipFill rotWithShape="1">
            <a:blip r:embed="rId2">
              <a:alphaModFix/>
            </a:blip>
            <a:srcRect b="0" l="0" r="0" t="30142"/>
            <a:stretch/>
          </p:blipFill>
          <p:spPr>
            <a:xfrm>
              <a:off x="0" y="1210962"/>
              <a:ext cx="12192002" cy="28062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9" name="Google Shape;449;p48"/>
            <p:cNvPicPr preferRelativeResize="0"/>
            <p:nvPr/>
          </p:nvPicPr>
          <p:blipFill rotWithShape="1">
            <a:blip r:embed="rId2">
              <a:alphaModFix/>
            </a:blip>
            <a:srcRect b="37406" l="0" r="0" t="0"/>
            <a:stretch/>
          </p:blipFill>
          <p:spPr>
            <a:xfrm>
              <a:off x="0" y="3657600"/>
              <a:ext cx="12192002" cy="25145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0" name="Google Shape;450;p48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1" name="Google Shape;451;p48"/>
          <p:cNvSpPr txBox="1"/>
          <p:nvPr>
            <p:ph type="title"/>
          </p:nvPr>
        </p:nvSpPr>
        <p:spPr>
          <a:xfrm>
            <a:off x="192211" y="180678"/>
            <a:ext cx="8660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2" name="Google Shape;452;p48"/>
          <p:cNvSpPr txBox="1"/>
          <p:nvPr>
            <p:ph idx="1" type="body"/>
          </p:nvPr>
        </p:nvSpPr>
        <p:spPr>
          <a:xfrm>
            <a:off x="190028" y="511164"/>
            <a:ext cx="8662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53" name="Google Shape;453;p48"/>
          <p:cNvSpPr txBox="1"/>
          <p:nvPr>
            <p:ph idx="2" type="body"/>
          </p:nvPr>
        </p:nvSpPr>
        <p:spPr>
          <a:xfrm>
            <a:off x="452986" y="1343797"/>
            <a:ext cx="2936400" cy="1373400"/>
          </a:xfrm>
          <a:prstGeom prst="rect">
            <a:avLst/>
          </a:prstGeom>
          <a:solidFill>
            <a:srgbClr val="F3F1EE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9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6" name="Google Shape;456;p49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57" name="Google Shape;457;p4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8" name="Google Shape;458;p4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r Chart1">
  <p:cSld name="Table or Chart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4002931" y="289874"/>
            <a:ext cx="4800600" cy="4395300"/>
          </a:xfrm>
          <a:prstGeom prst="roundRect">
            <a:avLst>
              <a:gd fmla="val 4328" name="adj"/>
            </a:avLst>
          </a:prstGeom>
          <a:solidFill>
            <a:srgbClr val="F3F1EE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" name="Google Shape;44;p6"/>
          <p:cNvSpPr txBox="1"/>
          <p:nvPr>
            <p:ph idx="1" type="body"/>
          </p:nvPr>
        </p:nvSpPr>
        <p:spPr>
          <a:xfrm>
            <a:off x="4114800" y="389335"/>
            <a:ext cx="4596900" cy="4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984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type="title"/>
          </p:nvPr>
        </p:nvSpPr>
        <p:spPr>
          <a:xfrm>
            <a:off x="192212" y="180678"/>
            <a:ext cx="36720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2" type="body"/>
          </p:nvPr>
        </p:nvSpPr>
        <p:spPr>
          <a:xfrm>
            <a:off x="190028" y="511164"/>
            <a:ext cx="36744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5">
  <p:cSld name="TITLE_5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genda_bg.png" id="461" name="Google Shape;461;p51"/>
          <p:cNvPicPr preferRelativeResize="0"/>
          <p:nvPr/>
        </p:nvPicPr>
        <p:blipFill rotWithShape="1">
          <a:blip r:embed="rId2">
            <a:alphaModFix/>
          </a:blip>
          <a:srcRect b="0" l="0" r="18193" t="8147"/>
          <a:stretch/>
        </p:blipFill>
        <p:spPr>
          <a:xfrm rot="5400000">
            <a:off x="6467800" y="2467298"/>
            <a:ext cx="2679800" cy="2672602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51"/>
          <p:cNvSpPr txBox="1"/>
          <p:nvPr>
            <p:ph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463" name="Google Shape;463;p51"/>
          <p:cNvSpPr txBox="1"/>
          <p:nvPr>
            <p:ph idx="1" type="subTitle"/>
          </p:nvPr>
        </p:nvSpPr>
        <p:spPr>
          <a:xfrm>
            <a:off x="185750" y="475488"/>
            <a:ext cx="7755600" cy="44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2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9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8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SECTION_HEADER_4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3 1">
  <p:cSld name="TITLE_ONLY_3_1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1 1">
  <p:cSld name="1_Default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4"/>
          <p:cNvSpPr txBox="1"/>
          <p:nvPr>
            <p:ph idx="1" type="subTitle"/>
          </p:nvPr>
        </p:nvSpPr>
        <p:spPr>
          <a:xfrm>
            <a:off x="185750" y="475500"/>
            <a:ext cx="77613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468" name="Google Shape;468;p54"/>
          <p:cNvSpPr txBox="1"/>
          <p:nvPr>
            <p:ph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1">
  <p:cSld name="TITLE_1_3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genda_bg.png" id="470" name="Google Shape;470;p55"/>
          <p:cNvPicPr preferRelativeResize="0"/>
          <p:nvPr/>
        </p:nvPicPr>
        <p:blipFill rotWithShape="1">
          <a:blip r:embed="rId2">
            <a:alphaModFix/>
          </a:blip>
          <a:srcRect b="0" l="0" r="18193" t="8147"/>
          <a:stretch/>
        </p:blipFill>
        <p:spPr>
          <a:xfrm rot="5400000">
            <a:off x="6467800" y="2467298"/>
            <a:ext cx="2679800" cy="2672602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55"/>
          <p:cNvSpPr txBox="1"/>
          <p:nvPr>
            <p:ph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472" name="Google Shape;472;p55"/>
          <p:cNvSpPr txBox="1"/>
          <p:nvPr>
            <p:ph idx="1" type="subTitle"/>
          </p:nvPr>
        </p:nvSpPr>
        <p:spPr>
          <a:xfrm>
            <a:off x="185750" y="475488"/>
            <a:ext cx="7755600" cy="44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2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9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8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2">
  <p:cSld name="TITLE_7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genda_bg.png" id="474" name="Google Shape;474;p56"/>
          <p:cNvPicPr preferRelativeResize="0"/>
          <p:nvPr/>
        </p:nvPicPr>
        <p:blipFill rotWithShape="1">
          <a:blip r:embed="rId2">
            <a:alphaModFix/>
          </a:blip>
          <a:srcRect b="0" l="0" r="18193" t="8147"/>
          <a:stretch/>
        </p:blipFill>
        <p:spPr>
          <a:xfrm rot="5400000">
            <a:off x="6467800" y="2467298"/>
            <a:ext cx="2679800" cy="2672602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56"/>
          <p:cNvSpPr txBox="1"/>
          <p:nvPr>
            <p:ph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476" name="Google Shape;476;p56"/>
          <p:cNvSpPr txBox="1"/>
          <p:nvPr>
            <p:ph idx="1" type="subTitle"/>
          </p:nvPr>
        </p:nvSpPr>
        <p:spPr>
          <a:xfrm>
            <a:off x="185750" y="475488"/>
            <a:ext cx="7755600" cy="44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2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9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8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4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 1">
  <p:cSld name="Roadmap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9" name="Google Shape;479;p58"/>
          <p:cNvCxnSpPr/>
          <p:nvPr/>
        </p:nvCxnSpPr>
        <p:spPr>
          <a:xfrm flipH="1">
            <a:off x="841775" y="1994450"/>
            <a:ext cx="3300" cy="1804200"/>
          </a:xfrm>
          <a:prstGeom prst="straightConnector1">
            <a:avLst/>
          </a:prstGeom>
          <a:noFill/>
          <a:ln cap="flat" cmpd="sng" w="9525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0" name="Google Shape;480;p58"/>
          <p:cNvSpPr txBox="1"/>
          <p:nvPr>
            <p:ph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481" name="Google Shape;481;p58"/>
          <p:cNvSpPr txBox="1"/>
          <p:nvPr>
            <p:ph idx="1" type="subTitle"/>
          </p:nvPr>
        </p:nvSpPr>
        <p:spPr>
          <a:xfrm>
            <a:off x="182880" y="475488"/>
            <a:ext cx="7755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grpSp>
        <p:nvGrpSpPr>
          <p:cNvPr id="482" name="Google Shape;482;p58"/>
          <p:cNvGrpSpPr/>
          <p:nvPr/>
        </p:nvGrpSpPr>
        <p:grpSpPr>
          <a:xfrm>
            <a:off x="4446275" y="1575150"/>
            <a:ext cx="1940100" cy="2264700"/>
            <a:chOff x="6884650" y="1346550"/>
            <a:chExt cx="1940100" cy="2264700"/>
          </a:xfrm>
        </p:grpSpPr>
        <p:cxnSp>
          <p:nvCxnSpPr>
            <p:cNvPr id="483" name="Google Shape;483;p58"/>
            <p:cNvCxnSpPr>
              <a:stCxn id="484" idx="6"/>
              <a:endCxn id="485" idx="2"/>
            </p:cNvCxnSpPr>
            <p:nvPr/>
          </p:nvCxnSpPr>
          <p:spPr>
            <a:xfrm>
              <a:off x="7350850" y="1579650"/>
              <a:ext cx="1473900" cy="900"/>
            </a:xfrm>
            <a:prstGeom prst="straightConnector1">
              <a:avLst/>
            </a:prstGeom>
            <a:noFill/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84" name="Google Shape;484;p58"/>
            <p:cNvSpPr/>
            <p:nvPr/>
          </p:nvSpPr>
          <p:spPr>
            <a:xfrm>
              <a:off x="6884650" y="1346550"/>
              <a:ext cx="466200" cy="466200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i="0" sz="11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cxnSp>
          <p:nvCxnSpPr>
            <p:cNvPr id="486" name="Google Shape;486;p58"/>
            <p:cNvCxnSpPr/>
            <p:nvPr/>
          </p:nvCxnSpPr>
          <p:spPr>
            <a:xfrm flipH="1">
              <a:off x="7100875" y="1806750"/>
              <a:ext cx="9300" cy="1710600"/>
            </a:xfrm>
            <a:prstGeom prst="straightConnector1">
              <a:avLst/>
            </a:prstGeom>
            <a:noFill/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87" name="Google Shape;487;p58"/>
            <p:cNvSpPr/>
            <p:nvPr/>
          </p:nvSpPr>
          <p:spPr>
            <a:xfrm>
              <a:off x="7053925" y="2031075"/>
              <a:ext cx="93900" cy="93900"/>
            </a:xfrm>
            <a:prstGeom prst="ellipse">
              <a:avLst/>
            </a:prstGeom>
            <a:solidFill>
              <a:srgbClr val="002060"/>
            </a:solidFill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58"/>
            <p:cNvSpPr/>
            <p:nvPr/>
          </p:nvSpPr>
          <p:spPr>
            <a:xfrm>
              <a:off x="7058575" y="3517350"/>
              <a:ext cx="93900" cy="93900"/>
            </a:xfrm>
            <a:prstGeom prst="ellipse">
              <a:avLst/>
            </a:prstGeom>
            <a:solidFill>
              <a:srgbClr val="002060"/>
            </a:solidFill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58"/>
            <p:cNvSpPr/>
            <p:nvPr/>
          </p:nvSpPr>
          <p:spPr>
            <a:xfrm>
              <a:off x="7058575" y="2790025"/>
              <a:ext cx="93900" cy="93900"/>
            </a:xfrm>
            <a:prstGeom prst="ellipse">
              <a:avLst/>
            </a:prstGeom>
            <a:solidFill>
              <a:srgbClr val="002060"/>
            </a:solidFill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0" name="Google Shape;490;p58"/>
          <p:cNvSpPr/>
          <p:nvPr/>
        </p:nvSpPr>
        <p:spPr>
          <a:xfrm>
            <a:off x="788975" y="3003613"/>
            <a:ext cx="93900" cy="93900"/>
          </a:xfrm>
          <a:prstGeom prst="ellipse">
            <a:avLst/>
          </a:prstGeom>
          <a:solidFill>
            <a:srgbClr val="002060"/>
          </a:solidFill>
          <a:ln cap="flat" cmpd="sng" w="9525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58"/>
          <p:cNvSpPr/>
          <p:nvPr/>
        </p:nvSpPr>
        <p:spPr>
          <a:xfrm>
            <a:off x="788975" y="2267425"/>
            <a:ext cx="93900" cy="93900"/>
          </a:xfrm>
          <a:prstGeom prst="ellipse">
            <a:avLst/>
          </a:prstGeom>
          <a:solidFill>
            <a:srgbClr val="002060"/>
          </a:solidFill>
          <a:ln cap="flat" cmpd="sng" w="9525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58"/>
          <p:cNvSpPr/>
          <p:nvPr/>
        </p:nvSpPr>
        <p:spPr>
          <a:xfrm>
            <a:off x="788975" y="3739800"/>
            <a:ext cx="93900" cy="93900"/>
          </a:xfrm>
          <a:prstGeom prst="ellipse">
            <a:avLst/>
          </a:prstGeom>
          <a:solidFill>
            <a:srgbClr val="002060"/>
          </a:solidFill>
          <a:ln cap="flat" cmpd="sng" w="9525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58"/>
          <p:cNvSpPr/>
          <p:nvPr/>
        </p:nvSpPr>
        <p:spPr>
          <a:xfrm>
            <a:off x="602825" y="1576900"/>
            <a:ext cx="466200" cy="46620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94" name="Google Shape;494;p58"/>
          <p:cNvCxnSpPr>
            <a:stCxn id="493" idx="6"/>
            <a:endCxn id="495" idx="2"/>
          </p:cNvCxnSpPr>
          <p:nvPr/>
        </p:nvCxnSpPr>
        <p:spPr>
          <a:xfrm flipH="1" rot="10800000">
            <a:off x="1069025" y="1808200"/>
            <a:ext cx="1416300" cy="1800"/>
          </a:xfrm>
          <a:prstGeom prst="straightConnector1">
            <a:avLst/>
          </a:prstGeom>
          <a:noFill/>
          <a:ln cap="flat" cmpd="sng" w="9525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96" name="Google Shape;496;p58"/>
          <p:cNvGrpSpPr/>
          <p:nvPr/>
        </p:nvGrpSpPr>
        <p:grpSpPr>
          <a:xfrm>
            <a:off x="2485400" y="1575150"/>
            <a:ext cx="1960800" cy="2272450"/>
            <a:chOff x="4923800" y="1346550"/>
            <a:chExt cx="1960800" cy="2272450"/>
          </a:xfrm>
        </p:grpSpPr>
        <p:sp>
          <p:nvSpPr>
            <p:cNvPr id="495" name="Google Shape;495;p58"/>
            <p:cNvSpPr/>
            <p:nvPr/>
          </p:nvSpPr>
          <p:spPr>
            <a:xfrm>
              <a:off x="4923800" y="1346550"/>
              <a:ext cx="466200" cy="466200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i="0" sz="11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cxnSp>
          <p:nvCxnSpPr>
            <p:cNvPr id="497" name="Google Shape;497;p58"/>
            <p:cNvCxnSpPr>
              <a:endCxn id="498" idx="0"/>
            </p:cNvCxnSpPr>
            <p:nvPr/>
          </p:nvCxnSpPr>
          <p:spPr>
            <a:xfrm flipH="1">
              <a:off x="5156900" y="1814500"/>
              <a:ext cx="9300" cy="1710600"/>
            </a:xfrm>
            <a:prstGeom prst="straightConnector1">
              <a:avLst/>
            </a:prstGeom>
            <a:noFill/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99" name="Google Shape;499;p58"/>
            <p:cNvSpPr/>
            <p:nvPr/>
          </p:nvSpPr>
          <p:spPr>
            <a:xfrm>
              <a:off x="5109950" y="2038825"/>
              <a:ext cx="93900" cy="93900"/>
            </a:xfrm>
            <a:prstGeom prst="ellipse">
              <a:avLst/>
            </a:prstGeom>
            <a:solidFill>
              <a:srgbClr val="002060"/>
            </a:solidFill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58"/>
            <p:cNvSpPr/>
            <p:nvPr/>
          </p:nvSpPr>
          <p:spPr>
            <a:xfrm>
              <a:off x="5109950" y="2804275"/>
              <a:ext cx="93900" cy="93900"/>
            </a:xfrm>
            <a:prstGeom prst="ellipse">
              <a:avLst/>
            </a:prstGeom>
            <a:solidFill>
              <a:srgbClr val="002060"/>
            </a:solidFill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58"/>
            <p:cNvSpPr/>
            <p:nvPr/>
          </p:nvSpPr>
          <p:spPr>
            <a:xfrm>
              <a:off x="5109950" y="3525100"/>
              <a:ext cx="93900" cy="93900"/>
            </a:xfrm>
            <a:prstGeom prst="ellipse">
              <a:avLst/>
            </a:prstGeom>
            <a:solidFill>
              <a:srgbClr val="002060"/>
            </a:solidFill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01" name="Google Shape;501;p58"/>
            <p:cNvCxnSpPr>
              <a:stCxn id="495" idx="6"/>
              <a:endCxn id="484" idx="2"/>
            </p:cNvCxnSpPr>
            <p:nvPr/>
          </p:nvCxnSpPr>
          <p:spPr>
            <a:xfrm>
              <a:off x="5390000" y="1579650"/>
              <a:ext cx="1494600" cy="0"/>
            </a:xfrm>
            <a:prstGeom prst="straightConnector1">
              <a:avLst/>
            </a:prstGeom>
            <a:noFill/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502" name="Google Shape;502;p58"/>
          <p:cNvGrpSpPr/>
          <p:nvPr/>
        </p:nvGrpSpPr>
        <p:grpSpPr>
          <a:xfrm>
            <a:off x="6386450" y="1576025"/>
            <a:ext cx="1997100" cy="2340900"/>
            <a:chOff x="6884650" y="1346550"/>
            <a:chExt cx="1997100" cy="2340900"/>
          </a:xfrm>
        </p:grpSpPr>
        <p:cxnSp>
          <p:nvCxnSpPr>
            <p:cNvPr id="503" name="Google Shape;503;p58"/>
            <p:cNvCxnSpPr>
              <a:stCxn id="485" idx="6"/>
            </p:cNvCxnSpPr>
            <p:nvPr/>
          </p:nvCxnSpPr>
          <p:spPr>
            <a:xfrm flipH="1" rot="10800000">
              <a:off x="7350850" y="1576350"/>
              <a:ext cx="1530900" cy="3300"/>
            </a:xfrm>
            <a:prstGeom prst="straightConnector1">
              <a:avLst/>
            </a:prstGeom>
            <a:noFill/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485" name="Google Shape;485;p58"/>
            <p:cNvSpPr/>
            <p:nvPr/>
          </p:nvSpPr>
          <p:spPr>
            <a:xfrm>
              <a:off x="6884650" y="1346550"/>
              <a:ext cx="466200" cy="466200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i="0" sz="11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cxnSp>
          <p:nvCxnSpPr>
            <p:cNvPr id="504" name="Google Shape;504;p58"/>
            <p:cNvCxnSpPr>
              <a:endCxn id="505" idx="0"/>
            </p:cNvCxnSpPr>
            <p:nvPr/>
          </p:nvCxnSpPr>
          <p:spPr>
            <a:xfrm>
              <a:off x="7110250" y="1882950"/>
              <a:ext cx="7500" cy="1710600"/>
            </a:xfrm>
            <a:prstGeom prst="straightConnector1">
              <a:avLst/>
            </a:prstGeom>
            <a:noFill/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06" name="Google Shape;506;p58"/>
            <p:cNvSpPr/>
            <p:nvPr/>
          </p:nvSpPr>
          <p:spPr>
            <a:xfrm>
              <a:off x="7053925" y="2031075"/>
              <a:ext cx="93900" cy="93900"/>
            </a:xfrm>
            <a:prstGeom prst="ellipse">
              <a:avLst/>
            </a:prstGeom>
            <a:solidFill>
              <a:srgbClr val="002060"/>
            </a:solidFill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58"/>
            <p:cNvSpPr/>
            <p:nvPr/>
          </p:nvSpPr>
          <p:spPr>
            <a:xfrm>
              <a:off x="7070800" y="3593550"/>
              <a:ext cx="93900" cy="93900"/>
            </a:xfrm>
            <a:prstGeom prst="ellipse">
              <a:avLst/>
            </a:prstGeom>
            <a:solidFill>
              <a:srgbClr val="002060"/>
            </a:solidFill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58"/>
            <p:cNvSpPr/>
            <p:nvPr/>
          </p:nvSpPr>
          <p:spPr>
            <a:xfrm>
              <a:off x="7058575" y="2782200"/>
              <a:ext cx="93900" cy="93900"/>
            </a:xfrm>
            <a:prstGeom prst="ellipse">
              <a:avLst/>
            </a:prstGeom>
            <a:solidFill>
              <a:srgbClr val="002060"/>
            </a:solidFill>
            <a:ln cap="flat" cmpd="sng" w="9525">
              <a:solidFill>
                <a:srgbClr val="00206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8" name="Google Shape;508;p58"/>
          <p:cNvSpPr txBox="1"/>
          <p:nvPr>
            <p:ph idx="2" type="subTitle"/>
          </p:nvPr>
        </p:nvSpPr>
        <p:spPr>
          <a:xfrm>
            <a:off x="924850" y="2043100"/>
            <a:ext cx="17121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09" name="Google Shape;509;p58"/>
          <p:cNvSpPr txBox="1"/>
          <p:nvPr>
            <p:ph idx="3" type="subTitle"/>
          </p:nvPr>
        </p:nvSpPr>
        <p:spPr>
          <a:xfrm>
            <a:off x="924850" y="2832200"/>
            <a:ext cx="17121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10" name="Google Shape;510;p58"/>
          <p:cNvSpPr txBox="1"/>
          <p:nvPr>
            <p:ph idx="4" type="subTitle"/>
          </p:nvPr>
        </p:nvSpPr>
        <p:spPr>
          <a:xfrm>
            <a:off x="924850" y="3583200"/>
            <a:ext cx="17121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11" name="Google Shape;511;p58"/>
          <p:cNvSpPr txBox="1"/>
          <p:nvPr>
            <p:ph idx="5" type="subTitle"/>
          </p:nvPr>
        </p:nvSpPr>
        <p:spPr>
          <a:xfrm>
            <a:off x="2815920" y="2062155"/>
            <a:ext cx="17121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12" name="Google Shape;512;p58"/>
          <p:cNvSpPr txBox="1"/>
          <p:nvPr>
            <p:ph idx="6" type="subTitle"/>
          </p:nvPr>
        </p:nvSpPr>
        <p:spPr>
          <a:xfrm>
            <a:off x="2815920" y="2851255"/>
            <a:ext cx="17121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13" name="Google Shape;513;p58"/>
          <p:cNvSpPr txBox="1"/>
          <p:nvPr>
            <p:ph idx="7" type="subTitle"/>
          </p:nvPr>
        </p:nvSpPr>
        <p:spPr>
          <a:xfrm>
            <a:off x="2815920" y="3583205"/>
            <a:ext cx="17121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14" name="Google Shape;514;p58"/>
          <p:cNvSpPr txBox="1"/>
          <p:nvPr>
            <p:ph idx="8" type="subTitle"/>
          </p:nvPr>
        </p:nvSpPr>
        <p:spPr>
          <a:xfrm>
            <a:off x="4706995" y="2043105"/>
            <a:ext cx="17121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15" name="Google Shape;515;p58"/>
          <p:cNvSpPr txBox="1"/>
          <p:nvPr>
            <p:ph idx="9" type="subTitle"/>
          </p:nvPr>
        </p:nvSpPr>
        <p:spPr>
          <a:xfrm>
            <a:off x="4706995" y="2832205"/>
            <a:ext cx="17121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16" name="Google Shape;516;p58"/>
          <p:cNvSpPr txBox="1"/>
          <p:nvPr>
            <p:ph idx="13" type="subTitle"/>
          </p:nvPr>
        </p:nvSpPr>
        <p:spPr>
          <a:xfrm>
            <a:off x="4706995" y="3564155"/>
            <a:ext cx="17121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17" name="Google Shape;517;p58"/>
          <p:cNvSpPr txBox="1"/>
          <p:nvPr>
            <p:ph idx="14" type="subTitle"/>
          </p:nvPr>
        </p:nvSpPr>
        <p:spPr>
          <a:xfrm>
            <a:off x="6688195" y="2043105"/>
            <a:ext cx="17121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18" name="Google Shape;518;p58"/>
          <p:cNvSpPr txBox="1"/>
          <p:nvPr>
            <p:ph idx="15" type="subTitle"/>
          </p:nvPr>
        </p:nvSpPr>
        <p:spPr>
          <a:xfrm>
            <a:off x="6688195" y="2832205"/>
            <a:ext cx="17121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19" name="Google Shape;519;p58"/>
          <p:cNvSpPr txBox="1"/>
          <p:nvPr>
            <p:ph idx="16" type="subTitle"/>
          </p:nvPr>
        </p:nvSpPr>
        <p:spPr>
          <a:xfrm>
            <a:off x="6688195" y="3564155"/>
            <a:ext cx="17121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8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ta Cover ">
  <p:cSld name="Blank_1_1">
    <p:bg>
      <p:bgPr>
        <a:solidFill>
          <a:srgbClr val="002060"/>
        </a:solid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0"/>
          <p:cNvSpPr txBox="1"/>
          <p:nvPr>
            <p:ph idx="12" type="sldNum"/>
          </p:nvPr>
        </p:nvSpPr>
        <p:spPr>
          <a:xfrm>
            <a:off x="4491861" y="4860224"/>
            <a:ext cx="156600" cy="1536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60"/>
          <p:cNvSpPr/>
          <p:nvPr/>
        </p:nvSpPr>
        <p:spPr>
          <a:xfrm>
            <a:off x="0" y="289375"/>
            <a:ext cx="108600" cy="651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60"/>
          <p:cNvSpPr txBox="1"/>
          <p:nvPr>
            <p:ph idx="1" type="subTitle"/>
          </p:nvPr>
        </p:nvSpPr>
        <p:spPr>
          <a:xfrm>
            <a:off x="651750" y="878225"/>
            <a:ext cx="1218900" cy="279000"/>
          </a:xfrm>
          <a:prstGeom prst="rect">
            <a:avLst/>
          </a:prstGeom>
          <a:solidFill>
            <a:srgbClr val="4285F4"/>
          </a:solidFill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2pPr>
            <a:lvl3pPr lvl="2" rtl="0">
              <a:spcBef>
                <a:spcPts val="400"/>
              </a:spcBef>
              <a:spcAft>
                <a:spcPts val="0"/>
              </a:spcAft>
              <a:buSzPts val="1100"/>
              <a:buNone/>
              <a:defRPr b="1" sz="1200"/>
            </a:lvl3pPr>
            <a:lvl4pPr lvl="3" rtl="0">
              <a:spcBef>
                <a:spcPts val="400"/>
              </a:spcBef>
              <a:spcAft>
                <a:spcPts val="0"/>
              </a:spcAft>
              <a:buSzPts val="900"/>
              <a:buNone/>
              <a:defRPr b="1" sz="1200"/>
            </a:lvl4pPr>
            <a:lvl5pPr lvl="4" rtl="0">
              <a:spcBef>
                <a:spcPts val="400"/>
              </a:spcBef>
              <a:spcAft>
                <a:spcPts val="0"/>
              </a:spcAft>
              <a:buSzPts val="800"/>
              <a:buNone/>
              <a:defRPr b="1" sz="1200"/>
            </a:lvl5pPr>
            <a:lvl6pPr lvl="5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9pPr>
          </a:lstStyle>
          <a:p/>
        </p:txBody>
      </p:sp>
      <p:pic>
        <p:nvPicPr>
          <p:cNvPr id="525" name="Google Shape;525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68100" y="1287675"/>
            <a:ext cx="4975898" cy="3855827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60"/>
          <p:cNvSpPr txBox="1"/>
          <p:nvPr>
            <p:ph type="ctrTitle"/>
          </p:nvPr>
        </p:nvSpPr>
        <p:spPr>
          <a:xfrm>
            <a:off x="557375" y="1245950"/>
            <a:ext cx="4173900" cy="8736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r Chart 2">
  <p:cSld name="Table or Chart 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4114800" y="389335"/>
            <a:ext cx="4596900" cy="41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984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type="title"/>
          </p:nvPr>
        </p:nvSpPr>
        <p:spPr>
          <a:xfrm>
            <a:off x="192212" y="180678"/>
            <a:ext cx="36663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190028" y="511164"/>
            <a:ext cx="36744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duct Cover">
  <p:cSld name="Blank_1_1_1">
    <p:bg>
      <p:bgPr>
        <a:solidFill>
          <a:srgbClr val="002060"/>
        </a:solid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1"/>
          <p:cNvSpPr txBox="1"/>
          <p:nvPr>
            <p:ph idx="12" type="sldNum"/>
          </p:nvPr>
        </p:nvSpPr>
        <p:spPr>
          <a:xfrm>
            <a:off x="4491861" y="4860224"/>
            <a:ext cx="156600" cy="1536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61"/>
          <p:cNvSpPr/>
          <p:nvPr/>
        </p:nvSpPr>
        <p:spPr>
          <a:xfrm>
            <a:off x="0" y="289375"/>
            <a:ext cx="108600" cy="651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61"/>
          <p:cNvSpPr txBox="1"/>
          <p:nvPr>
            <p:ph idx="1" type="subTitle"/>
          </p:nvPr>
        </p:nvSpPr>
        <p:spPr>
          <a:xfrm>
            <a:off x="651750" y="878225"/>
            <a:ext cx="1218900" cy="279000"/>
          </a:xfrm>
          <a:prstGeom prst="rect">
            <a:avLst/>
          </a:prstGeom>
          <a:solidFill>
            <a:srgbClr val="4285F4"/>
          </a:solidFill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2pPr>
            <a:lvl3pPr lvl="2" rtl="0">
              <a:spcBef>
                <a:spcPts val="400"/>
              </a:spcBef>
              <a:spcAft>
                <a:spcPts val="0"/>
              </a:spcAft>
              <a:buSzPts val="1100"/>
              <a:buNone/>
              <a:defRPr b="1" sz="1200"/>
            </a:lvl3pPr>
            <a:lvl4pPr lvl="3" rtl="0">
              <a:spcBef>
                <a:spcPts val="400"/>
              </a:spcBef>
              <a:spcAft>
                <a:spcPts val="0"/>
              </a:spcAft>
              <a:buSzPts val="900"/>
              <a:buNone/>
              <a:defRPr b="1" sz="1200"/>
            </a:lvl4pPr>
            <a:lvl5pPr lvl="4" rtl="0">
              <a:spcBef>
                <a:spcPts val="400"/>
              </a:spcBef>
              <a:spcAft>
                <a:spcPts val="0"/>
              </a:spcAft>
              <a:buSzPts val="800"/>
              <a:buNone/>
              <a:defRPr b="1" sz="1200"/>
            </a:lvl5pPr>
            <a:lvl6pPr lvl="5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9pPr>
          </a:lstStyle>
          <a:p/>
        </p:txBody>
      </p:sp>
      <p:pic>
        <p:nvPicPr>
          <p:cNvPr id="531" name="Google Shape;531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10300" y="977150"/>
            <a:ext cx="4933699" cy="4166350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61"/>
          <p:cNvSpPr txBox="1"/>
          <p:nvPr>
            <p:ph type="ctrTitle"/>
          </p:nvPr>
        </p:nvSpPr>
        <p:spPr>
          <a:xfrm>
            <a:off x="557375" y="1245950"/>
            <a:ext cx="4173900" cy="8736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-Navy Blocks 1 1">
  <p:cSld name="White-Navy Blocks 1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2"/>
          <p:cNvSpPr/>
          <p:nvPr/>
        </p:nvSpPr>
        <p:spPr>
          <a:xfrm>
            <a:off x="0" y="-11425"/>
            <a:ext cx="4561500" cy="515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62"/>
          <p:cNvSpPr/>
          <p:nvPr/>
        </p:nvSpPr>
        <p:spPr>
          <a:xfrm>
            <a:off x="4561525" y="-7225"/>
            <a:ext cx="4582200" cy="51507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62"/>
          <p:cNvSpPr txBox="1"/>
          <p:nvPr>
            <p:ph type="ctrTitle"/>
          </p:nvPr>
        </p:nvSpPr>
        <p:spPr>
          <a:xfrm>
            <a:off x="256900" y="232150"/>
            <a:ext cx="4122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37" name="Google Shape;537;p62"/>
          <p:cNvSpPr txBox="1"/>
          <p:nvPr>
            <p:ph idx="1" type="subTitle"/>
          </p:nvPr>
        </p:nvSpPr>
        <p:spPr>
          <a:xfrm>
            <a:off x="289675" y="556450"/>
            <a:ext cx="40452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538" name="Google Shape;538;p62"/>
          <p:cNvSpPr txBox="1"/>
          <p:nvPr>
            <p:ph idx="2" type="ctrTitle"/>
          </p:nvPr>
        </p:nvSpPr>
        <p:spPr>
          <a:xfrm>
            <a:off x="4879425" y="232150"/>
            <a:ext cx="4122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39" name="Google Shape;539;p62"/>
          <p:cNvSpPr txBox="1"/>
          <p:nvPr>
            <p:ph idx="3" type="subTitle"/>
          </p:nvPr>
        </p:nvSpPr>
        <p:spPr>
          <a:xfrm>
            <a:off x="4917825" y="556450"/>
            <a:ext cx="40452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200">
                <a:solidFill>
                  <a:schemeClr val="lt1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200">
                <a:solidFill>
                  <a:schemeClr val="lt1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200">
                <a:solidFill>
                  <a:schemeClr val="lt1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200">
                <a:solidFill>
                  <a:schemeClr val="lt1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200">
                <a:solidFill>
                  <a:schemeClr val="lt1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200">
                <a:solidFill>
                  <a:schemeClr val="lt1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200">
                <a:solidFill>
                  <a:schemeClr val="lt1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200">
                <a:solidFill>
                  <a:schemeClr val="lt1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0" name="Google Shape;540;p62"/>
          <p:cNvSpPr/>
          <p:nvPr/>
        </p:nvSpPr>
        <p:spPr>
          <a:xfrm>
            <a:off x="4178850" y="4270525"/>
            <a:ext cx="786300" cy="692100"/>
          </a:xfrm>
          <a:prstGeom prst="rect">
            <a:avLst/>
          </a:prstGeom>
          <a:solidFill>
            <a:srgbClr val="002060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568F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1" name="Google Shape;541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7000" y="4370025"/>
            <a:ext cx="630001" cy="493099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62"/>
          <p:cNvSpPr txBox="1"/>
          <p:nvPr>
            <p:ph idx="4" type="body"/>
          </p:nvPr>
        </p:nvSpPr>
        <p:spPr>
          <a:xfrm>
            <a:off x="256650" y="1229800"/>
            <a:ext cx="4048200" cy="32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543" name="Google Shape;543;p62"/>
          <p:cNvSpPr txBox="1"/>
          <p:nvPr>
            <p:ph idx="5" type="body"/>
          </p:nvPr>
        </p:nvSpPr>
        <p:spPr>
          <a:xfrm>
            <a:off x="4965150" y="1292200"/>
            <a:ext cx="4048200" cy="32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  <a:defRPr>
                <a:solidFill>
                  <a:schemeClr val="lt1"/>
                </a:solidFill>
              </a:defRPr>
            </a:lvl2pPr>
            <a:lvl3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>
                <a:solidFill>
                  <a:schemeClr val="lt1"/>
                </a:solidFill>
              </a:defRPr>
            </a:lvl3pPr>
            <a:lvl4pPr indent="-3111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4pPr>
            <a:lvl5pPr indent="-3111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  <a:defRPr>
                <a:solidFill>
                  <a:schemeClr val="lt1"/>
                </a:solidFill>
              </a:defRPr>
            </a:lvl5pPr>
            <a:lvl6pPr indent="-3111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>
                <a:solidFill>
                  <a:schemeClr val="lt1"/>
                </a:solidFill>
              </a:defRPr>
            </a:lvl6pPr>
            <a:lvl7pPr indent="-3111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7pPr>
            <a:lvl8pPr indent="-3111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  <a:defRPr>
                <a:solidFill>
                  <a:schemeClr val="lt1"/>
                </a:solidFill>
              </a:defRPr>
            </a:lvl8pPr>
            <a:lvl9pPr indent="-3111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e">
  <p:cSld name="CUSTOM_1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3"/>
          <p:cNvSpPr/>
          <p:nvPr/>
        </p:nvSpPr>
        <p:spPr>
          <a:xfrm>
            <a:off x="0" y="0"/>
            <a:ext cx="5034000" cy="5143500"/>
          </a:xfrm>
          <a:prstGeom prst="rightArrowCallout">
            <a:avLst>
              <a:gd fmla="val 49708" name="adj1"/>
              <a:gd fmla="val 7749" name="adj2"/>
              <a:gd fmla="val 8867" name="adj3"/>
              <a:gd fmla="val 91305" name="adj4"/>
            </a:avLst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63"/>
          <p:cNvSpPr txBox="1"/>
          <p:nvPr>
            <p:ph type="ctrTitle"/>
          </p:nvPr>
        </p:nvSpPr>
        <p:spPr>
          <a:xfrm>
            <a:off x="276100" y="802200"/>
            <a:ext cx="3851700" cy="38205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547" name="Google Shape;547;p63"/>
          <p:cNvSpPr txBox="1"/>
          <p:nvPr>
            <p:ph idx="2" type="ctrTitle"/>
          </p:nvPr>
        </p:nvSpPr>
        <p:spPr>
          <a:xfrm>
            <a:off x="4957800" y="802200"/>
            <a:ext cx="3851700" cy="38205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/>
            </a:lvl1pPr>
            <a:lvl2pPr lvl="1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/>
            </a:lvl2pPr>
            <a:lvl3pPr lvl="2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/>
            </a:lvl3pPr>
            <a:lvl4pPr lvl="3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/>
            </a:lvl4pPr>
            <a:lvl5pPr lvl="4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/>
            </a:lvl5pPr>
            <a:lvl6pPr lvl="5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/>
            </a:lvl6pPr>
            <a:lvl7pPr lvl="6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/>
            </a:lvl7pPr>
            <a:lvl8pPr lvl="7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/>
            </a:lvl8pPr>
            <a:lvl9pPr lvl="8" rtl="0">
              <a:spcBef>
                <a:spcPts val="0"/>
              </a:spcBef>
              <a:spcAft>
                <a:spcPts val="0"/>
              </a:spcAft>
              <a:buSzPts val="990"/>
              <a:buNone/>
              <a:defRPr sz="2280"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3_1_1_2_1_1_1_1_1_1_1">
    <p:bg>
      <p:bgPr>
        <a:solidFill>
          <a:srgbClr val="002060"/>
        </a:solidFill>
      </p:bgPr>
    </p:bg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64"/>
          <p:cNvSpPr/>
          <p:nvPr/>
        </p:nvSpPr>
        <p:spPr>
          <a:xfrm>
            <a:off x="0" y="-18000"/>
            <a:ext cx="3033000" cy="5157300"/>
          </a:xfrm>
          <a:prstGeom prst="rect">
            <a:avLst/>
          </a:prstGeom>
          <a:solidFill>
            <a:srgbClr val="F4F7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64"/>
          <p:cNvSpPr/>
          <p:nvPr/>
        </p:nvSpPr>
        <p:spPr>
          <a:xfrm>
            <a:off x="3033000" y="-18000"/>
            <a:ext cx="3055500" cy="5157300"/>
          </a:xfrm>
          <a:prstGeom prst="rect">
            <a:avLst/>
          </a:prstGeom>
          <a:solidFill>
            <a:srgbClr val="DCE5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cial Network">
  <p:cSld name="Blank_2_1_1_1_1_1_1_1_2">
    <p:bg>
      <p:bgPr>
        <a:solidFill>
          <a:srgbClr val="002060"/>
        </a:solid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5"/>
          <p:cNvSpPr txBox="1"/>
          <p:nvPr>
            <p:ph idx="12" type="sldNum"/>
          </p:nvPr>
        </p:nvSpPr>
        <p:spPr>
          <a:xfrm>
            <a:off x="4491861" y="4860224"/>
            <a:ext cx="156600" cy="1536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65"/>
          <p:cNvSpPr/>
          <p:nvPr/>
        </p:nvSpPr>
        <p:spPr>
          <a:xfrm>
            <a:off x="0" y="289375"/>
            <a:ext cx="108600" cy="651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65"/>
          <p:cNvSpPr txBox="1"/>
          <p:nvPr>
            <p:ph type="ctrTitle"/>
          </p:nvPr>
        </p:nvSpPr>
        <p:spPr>
          <a:xfrm>
            <a:off x="557375" y="1245950"/>
            <a:ext cx="4173900" cy="8736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55" name="Google Shape;555;p65"/>
          <p:cNvSpPr txBox="1"/>
          <p:nvPr>
            <p:ph idx="1" type="subTitle"/>
          </p:nvPr>
        </p:nvSpPr>
        <p:spPr>
          <a:xfrm>
            <a:off x="651750" y="878225"/>
            <a:ext cx="1218900" cy="279000"/>
          </a:xfrm>
          <a:prstGeom prst="rect">
            <a:avLst/>
          </a:prstGeom>
          <a:solidFill>
            <a:srgbClr val="4285F4"/>
          </a:solidFill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2pPr>
            <a:lvl3pPr lvl="2" rtl="0">
              <a:spcBef>
                <a:spcPts val="400"/>
              </a:spcBef>
              <a:spcAft>
                <a:spcPts val="0"/>
              </a:spcAft>
              <a:buSzPts val="1100"/>
              <a:buNone/>
              <a:defRPr b="1" sz="1200"/>
            </a:lvl3pPr>
            <a:lvl4pPr lvl="3" rtl="0">
              <a:spcBef>
                <a:spcPts val="400"/>
              </a:spcBef>
              <a:spcAft>
                <a:spcPts val="0"/>
              </a:spcAft>
              <a:buSzPts val="900"/>
              <a:buNone/>
              <a:defRPr b="1" sz="1200"/>
            </a:lvl4pPr>
            <a:lvl5pPr lvl="4" rtl="0">
              <a:spcBef>
                <a:spcPts val="400"/>
              </a:spcBef>
              <a:spcAft>
                <a:spcPts val="0"/>
              </a:spcAft>
              <a:buSzPts val="800"/>
              <a:buNone/>
              <a:defRPr b="1" sz="1200"/>
            </a:lvl5pPr>
            <a:lvl6pPr lvl="5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9pPr>
          </a:lstStyle>
          <a:p/>
        </p:txBody>
      </p:sp>
      <p:pic>
        <p:nvPicPr>
          <p:cNvPr id="556" name="Google Shape;556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58175" y="990950"/>
            <a:ext cx="5043549" cy="414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gital Library">
  <p:cSld name="Blank_2_1_1_1">
    <p:bg>
      <p:bgPr>
        <a:solidFill>
          <a:srgbClr val="002060"/>
        </a:solidFill>
      </p:bgPr>
    </p:bg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6"/>
          <p:cNvSpPr txBox="1"/>
          <p:nvPr>
            <p:ph idx="12" type="sldNum"/>
          </p:nvPr>
        </p:nvSpPr>
        <p:spPr>
          <a:xfrm>
            <a:off x="4491861" y="4860224"/>
            <a:ext cx="156600" cy="1536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66"/>
          <p:cNvSpPr/>
          <p:nvPr/>
        </p:nvSpPr>
        <p:spPr>
          <a:xfrm>
            <a:off x="0" y="289375"/>
            <a:ext cx="108600" cy="651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66"/>
          <p:cNvSpPr txBox="1"/>
          <p:nvPr>
            <p:ph type="ctrTitle"/>
          </p:nvPr>
        </p:nvSpPr>
        <p:spPr>
          <a:xfrm>
            <a:off x="557375" y="1245950"/>
            <a:ext cx="4173900" cy="8736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61" name="Google Shape;561;p66"/>
          <p:cNvSpPr txBox="1"/>
          <p:nvPr>
            <p:ph idx="1" type="subTitle"/>
          </p:nvPr>
        </p:nvSpPr>
        <p:spPr>
          <a:xfrm>
            <a:off x="651750" y="878225"/>
            <a:ext cx="1218900" cy="279000"/>
          </a:xfrm>
          <a:prstGeom prst="rect">
            <a:avLst/>
          </a:prstGeom>
          <a:solidFill>
            <a:srgbClr val="4285F4"/>
          </a:solidFill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2pPr>
            <a:lvl3pPr lvl="2" rtl="0">
              <a:spcBef>
                <a:spcPts val="400"/>
              </a:spcBef>
              <a:spcAft>
                <a:spcPts val="0"/>
              </a:spcAft>
              <a:buSzPts val="1100"/>
              <a:buNone/>
              <a:defRPr b="1" sz="1200"/>
            </a:lvl3pPr>
            <a:lvl4pPr lvl="3" rtl="0">
              <a:spcBef>
                <a:spcPts val="400"/>
              </a:spcBef>
              <a:spcAft>
                <a:spcPts val="0"/>
              </a:spcAft>
              <a:buSzPts val="900"/>
              <a:buNone/>
              <a:defRPr b="1" sz="1200"/>
            </a:lvl4pPr>
            <a:lvl5pPr lvl="4" rtl="0">
              <a:spcBef>
                <a:spcPts val="400"/>
              </a:spcBef>
              <a:spcAft>
                <a:spcPts val="0"/>
              </a:spcAft>
              <a:buSzPts val="800"/>
              <a:buNone/>
              <a:defRPr b="1" sz="1200"/>
            </a:lvl5pPr>
            <a:lvl6pPr lvl="5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9pPr>
          </a:lstStyle>
          <a:p/>
        </p:txBody>
      </p:sp>
      <p:pic>
        <p:nvPicPr>
          <p:cNvPr id="562" name="Google Shape;562;p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48450" y="825217"/>
            <a:ext cx="4461126" cy="4318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67"/>
          <p:cNvSpPr txBox="1"/>
          <p:nvPr>
            <p:ph type="ctrTitle"/>
          </p:nvPr>
        </p:nvSpPr>
        <p:spPr>
          <a:xfrm>
            <a:off x="256900" y="79750"/>
            <a:ext cx="85755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65" name="Google Shape;565;p67"/>
          <p:cNvSpPr txBox="1"/>
          <p:nvPr>
            <p:ph idx="1" type="subTitle"/>
          </p:nvPr>
        </p:nvSpPr>
        <p:spPr>
          <a:xfrm>
            <a:off x="289675" y="556450"/>
            <a:ext cx="85428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66" name="Google Shape;566;p67"/>
          <p:cNvSpPr/>
          <p:nvPr/>
        </p:nvSpPr>
        <p:spPr>
          <a:xfrm flipH="1">
            <a:off x="25" y="307425"/>
            <a:ext cx="86100" cy="616500"/>
          </a:xfrm>
          <a:prstGeom prst="rect">
            <a:avLst/>
          </a:prstGeom>
          <a:solidFill>
            <a:srgbClr val="1E4DF5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7F7"/>
              </a:buClr>
              <a:buSzPts val="800"/>
              <a:buFont typeface="Roboto"/>
              <a:buNone/>
            </a:pPr>
            <a:r>
              <a:t/>
            </a:r>
            <a:endParaRPr b="1" i="0" sz="800" u="none" cap="none" strike="noStrike">
              <a:solidFill>
                <a:srgbClr val="F7F7F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7" name="Google Shape;567;p67"/>
          <p:cNvSpPr txBox="1"/>
          <p:nvPr>
            <p:ph idx="2" type="ctrTitle"/>
          </p:nvPr>
        </p:nvSpPr>
        <p:spPr>
          <a:xfrm>
            <a:off x="279200" y="1085450"/>
            <a:ext cx="8575500" cy="32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68"/>
          <p:cNvSpPr/>
          <p:nvPr/>
        </p:nvSpPr>
        <p:spPr>
          <a:xfrm>
            <a:off x="-36000" y="-9000"/>
            <a:ext cx="9216000" cy="51615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0" name="Google Shape;570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57000" y="4450100"/>
            <a:ext cx="630001" cy="4930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genda_bg.png" id="571" name="Google Shape;571;p6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10800000">
            <a:off x="-356575" y="2801403"/>
            <a:ext cx="2679800" cy="2351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genda_bg.png" id="572" name="Google Shape;572;p68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 flipH="1" rot="10800000">
            <a:off x="6820775" y="2801403"/>
            <a:ext cx="2679800" cy="2351093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68"/>
          <p:cNvSpPr txBox="1"/>
          <p:nvPr>
            <p:ph type="ctrTitle"/>
          </p:nvPr>
        </p:nvSpPr>
        <p:spPr>
          <a:xfrm>
            <a:off x="385375" y="401100"/>
            <a:ext cx="8313000" cy="37122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2568FE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-Dark 1">
  <p:cSld name="SECTION_TITLE_AND_DESCRIPTION_1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69"/>
          <p:cNvSpPr txBox="1"/>
          <p:nvPr>
            <p:ph idx="1" type="subTitle"/>
          </p:nvPr>
        </p:nvSpPr>
        <p:spPr>
          <a:xfrm>
            <a:off x="289675" y="556450"/>
            <a:ext cx="40452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76" name="Google Shape;576;p69"/>
          <p:cNvSpPr/>
          <p:nvPr/>
        </p:nvSpPr>
        <p:spPr>
          <a:xfrm>
            <a:off x="4477950" y="-7225"/>
            <a:ext cx="4665900" cy="51507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7" name="Google Shape;577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85350" y="4240200"/>
            <a:ext cx="833244" cy="652201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69"/>
          <p:cNvSpPr txBox="1"/>
          <p:nvPr>
            <p:ph type="ctrTitle"/>
          </p:nvPr>
        </p:nvSpPr>
        <p:spPr>
          <a:xfrm>
            <a:off x="256900" y="232150"/>
            <a:ext cx="4122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23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70"/>
          <p:cNvSpPr txBox="1"/>
          <p:nvPr>
            <p:ph idx="1" type="body"/>
          </p:nvPr>
        </p:nvSpPr>
        <p:spPr>
          <a:xfrm>
            <a:off x="387900" y="1579475"/>
            <a:ext cx="1786200" cy="26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1" name="Google Shape;581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2" name="Google Shape;582;p70"/>
          <p:cNvSpPr txBox="1"/>
          <p:nvPr>
            <p:ph type="ctrTitle"/>
          </p:nvPr>
        </p:nvSpPr>
        <p:spPr>
          <a:xfrm>
            <a:off x="256900" y="79750"/>
            <a:ext cx="85755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83" name="Google Shape;583;p70"/>
          <p:cNvSpPr txBox="1"/>
          <p:nvPr>
            <p:ph idx="2" type="subTitle"/>
          </p:nvPr>
        </p:nvSpPr>
        <p:spPr>
          <a:xfrm>
            <a:off x="289675" y="556450"/>
            <a:ext cx="85428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84" name="Google Shape;584;p70"/>
          <p:cNvSpPr txBox="1"/>
          <p:nvPr>
            <p:ph idx="3" type="body"/>
          </p:nvPr>
        </p:nvSpPr>
        <p:spPr>
          <a:xfrm>
            <a:off x="2551400" y="1579475"/>
            <a:ext cx="1786200" cy="26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5" name="Google Shape;585;p70"/>
          <p:cNvSpPr txBox="1"/>
          <p:nvPr>
            <p:ph idx="4" type="body"/>
          </p:nvPr>
        </p:nvSpPr>
        <p:spPr>
          <a:xfrm>
            <a:off x="4751075" y="1579475"/>
            <a:ext cx="1786200" cy="26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6" name="Google Shape;586;p70"/>
          <p:cNvSpPr txBox="1"/>
          <p:nvPr>
            <p:ph idx="5" type="body"/>
          </p:nvPr>
        </p:nvSpPr>
        <p:spPr>
          <a:xfrm>
            <a:off x="6907150" y="1579475"/>
            <a:ext cx="1786200" cy="26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List Smaller Text">
  <p:cSld name="Bullet List Smaller 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8"/>
          <p:cNvSpPr txBox="1"/>
          <p:nvPr>
            <p:ph idx="1" type="body"/>
          </p:nvPr>
        </p:nvSpPr>
        <p:spPr>
          <a:xfrm>
            <a:off x="4522807" y="198882"/>
            <a:ext cx="4323300" cy="40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9845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100"/>
              <a:buFont typeface="Arial"/>
              <a:buChar char="•"/>
              <a:defRPr b="0" i="0" sz="11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type="title"/>
          </p:nvPr>
        </p:nvSpPr>
        <p:spPr>
          <a:xfrm>
            <a:off x="192212" y="180678"/>
            <a:ext cx="40656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2" type="body"/>
          </p:nvPr>
        </p:nvSpPr>
        <p:spPr>
          <a:xfrm>
            <a:off x="190028" y="511164"/>
            <a:ext cx="40677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2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71"/>
          <p:cNvSpPr/>
          <p:nvPr/>
        </p:nvSpPr>
        <p:spPr>
          <a:xfrm>
            <a:off x="-65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71"/>
          <p:cNvSpPr txBox="1"/>
          <p:nvPr>
            <p:ph idx="1" type="subTitle"/>
          </p:nvPr>
        </p:nvSpPr>
        <p:spPr>
          <a:xfrm>
            <a:off x="295300" y="1229800"/>
            <a:ext cx="4045200" cy="3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90" name="Google Shape;590;p71"/>
          <p:cNvSpPr txBox="1"/>
          <p:nvPr>
            <p:ph type="ctrTitle"/>
          </p:nvPr>
        </p:nvSpPr>
        <p:spPr>
          <a:xfrm>
            <a:off x="256900" y="79750"/>
            <a:ext cx="4122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990"/>
              <a:buFont typeface="Barlow"/>
              <a:buNone/>
              <a:defRPr b="1" i="0" sz="23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990"/>
              <a:buFont typeface="Barlow"/>
              <a:buNone/>
              <a:defRPr b="1" i="0" sz="23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990"/>
              <a:buFont typeface="Barlow"/>
              <a:buNone/>
              <a:defRPr b="1" i="0" sz="23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990"/>
              <a:buFont typeface="Barlow"/>
              <a:buNone/>
              <a:defRPr b="1" i="0" sz="23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990"/>
              <a:buFont typeface="Barlow"/>
              <a:buNone/>
              <a:defRPr b="1" i="0" sz="23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990"/>
              <a:buFont typeface="Barlow"/>
              <a:buNone/>
              <a:defRPr b="1" i="0" sz="23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990"/>
              <a:buFont typeface="Barlow"/>
              <a:buNone/>
              <a:defRPr b="1" i="0" sz="23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990"/>
              <a:buFont typeface="Barlow"/>
              <a:buNone/>
              <a:defRPr b="1" i="0" sz="23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990"/>
              <a:buFont typeface="Barlow"/>
              <a:buNone/>
              <a:defRPr b="1" i="0" sz="23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91" name="Google Shape;591;p71"/>
          <p:cNvSpPr txBox="1"/>
          <p:nvPr>
            <p:ph idx="2" type="subTitle"/>
          </p:nvPr>
        </p:nvSpPr>
        <p:spPr>
          <a:xfrm>
            <a:off x="289675" y="404050"/>
            <a:ext cx="40452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592" name="Google Shape;592;p71"/>
          <p:cNvSpPr/>
          <p:nvPr/>
        </p:nvSpPr>
        <p:spPr>
          <a:xfrm>
            <a:off x="0" y="0"/>
            <a:ext cx="57600" cy="7995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>
  <p:cSld name="Title &amp; Subtitle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2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5" name="Google Shape;595;p72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596" name="Google Shape;596;p72"/>
          <p:cNvSpPr txBox="1"/>
          <p:nvPr>
            <p:ph idx="12" type="sldNum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Key Points 3">
  <p:cSld name="Three Key Points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genda_bg.png" id="598" name="Google Shape;598;p73"/>
          <p:cNvPicPr preferRelativeResize="0"/>
          <p:nvPr/>
        </p:nvPicPr>
        <p:blipFill rotWithShape="1">
          <a:blip r:embed="rId2">
            <a:alphaModFix/>
          </a:blip>
          <a:srcRect b="0" l="0" r="18193" t="8147"/>
          <a:stretch/>
        </p:blipFill>
        <p:spPr>
          <a:xfrm rot="10800000">
            <a:off x="0" y="2470898"/>
            <a:ext cx="2679800" cy="2672602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73"/>
          <p:cNvSpPr/>
          <p:nvPr/>
        </p:nvSpPr>
        <p:spPr>
          <a:xfrm>
            <a:off x="512375" y="1836225"/>
            <a:ext cx="2613900" cy="24342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00" name="Google Shape;600;p73"/>
          <p:cNvSpPr txBox="1"/>
          <p:nvPr>
            <p:ph type="ctrTitle"/>
          </p:nvPr>
        </p:nvSpPr>
        <p:spPr>
          <a:xfrm>
            <a:off x="350575" y="1670125"/>
            <a:ext cx="2613900" cy="2434200"/>
          </a:xfrm>
          <a:prstGeom prst="rect">
            <a:avLst/>
          </a:prstGeom>
          <a:solidFill>
            <a:srgbClr val="F7F8FB"/>
          </a:solidFill>
          <a:ln>
            <a:noFill/>
          </a:ln>
        </p:spPr>
        <p:txBody>
          <a:bodyPr anchorCtr="0" anchor="t" bIns="91425" lIns="274300" spcFirstLastPara="1" rIns="182875" wrap="square" tIns="274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01" name="Google Shape;601;p73"/>
          <p:cNvSpPr/>
          <p:nvPr/>
        </p:nvSpPr>
        <p:spPr>
          <a:xfrm>
            <a:off x="3364275" y="1836225"/>
            <a:ext cx="2613900" cy="24342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02" name="Google Shape;602;p73"/>
          <p:cNvSpPr txBox="1"/>
          <p:nvPr>
            <p:ph idx="2" type="ctrTitle"/>
          </p:nvPr>
        </p:nvSpPr>
        <p:spPr>
          <a:xfrm>
            <a:off x="3202475" y="1670125"/>
            <a:ext cx="2613900" cy="2434200"/>
          </a:xfrm>
          <a:prstGeom prst="rect">
            <a:avLst/>
          </a:prstGeom>
          <a:solidFill>
            <a:srgbClr val="F7F8FB"/>
          </a:solidFill>
          <a:ln>
            <a:noFill/>
          </a:ln>
        </p:spPr>
        <p:txBody>
          <a:bodyPr anchorCtr="0" anchor="t" bIns="91425" lIns="274300" spcFirstLastPara="1" rIns="182875" wrap="square" tIns="274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03" name="Google Shape;603;p73"/>
          <p:cNvSpPr/>
          <p:nvPr/>
        </p:nvSpPr>
        <p:spPr>
          <a:xfrm>
            <a:off x="6206775" y="1836225"/>
            <a:ext cx="2613900" cy="24342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04" name="Google Shape;604;p73"/>
          <p:cNvSpPr txBox="1"/>
          <p:nvPr>
            <p:ph idx="3" type="ctrTitle"/>
          </p:nvPr>
        </p:nvSpPr>
        <p:spPr>
          <a:xfrm>
            <a:off x="6044975" y="1670125"/>
            <a:ext cx="2613900" cy="2434200"/>
          </a:xfrm>
          <a:prstGeom prst="rect">
            <a:avLst/>
          </a:prstGeom>
          <a:solidFill>
            <a:srgbClr val="F7F8FB"/>
          </a:solidFill>
          <a:ln>
            <a:noFill/>
          </a:ln>
        </p:spPr>
        <p:txBody>
          <a:bodyPr anchorCtr="0" anchor="t" bIns="91425" lIns="274300" spcFirstLastPara="1" rIns="182875" wrap="square" tIns="274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180" u="none" cap="none" strike="noStrike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05" name="Google Shape;605;p73"/>
          <p:cNvSpPr txBox="1"/>
          <p:nvPr>
            <p:ph idx="4"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606" name="Google Shape;606;p73"/>
          <p:cNvSpPr txBox="1"/>
          <p:nvPr>
            <p:ph idx="1" type="subTitle"/>
          </p:nvPr>
        </p:nvSpPr>
        <p:spPr>
          <a:xfrm>
            <a:off x="185750" y="475488"/>
            <a:ext cx="7755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3 1">
  <p:cSld name="TITLE_3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genda_bg.png" id="608" name="Google Shape;608;p74"/>
          <p:cNvPicPr preferRelativeResize="0"/>
          <p:nvPr/>
        </p:nvPicPr>
        <p:blipFill rotWithShape="1">
          <a:blip r:embed="rId2">
            <a:alphaModFix/>
          </a:blip>
          <a:srcRect b="0" l="0" r="18193" t="8147"/>
          <a:stretch/>
        </p:blipFill>
        <p:spPr>
          <a:xfrm rot="5400000">
            <a:off x="6467800" y="2467298"/>
            <a:ext cx="2679800" cy="2672602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74"/>
          <p:cNvSpPr txBox="1"/>
          <p:nvPr>
            <p:ph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610" name="Google Shape;610;p74"/>
          <p:cNvSpPr txBox="1"/>
          <p:nvPr>
            <p:ph idx="1" type="subTitle"/>
          </p:nvPr>
        </p:nvSpPr>
        <p:spPr>
          <a:xfrm>
            <a:off x="185750" y="475488"/>
            <a:ext cx="7755600" cy="44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2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9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8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6">
  <p:cSld name="TITLE_6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genda_bg.png" id="612" name="Google Shape;612;p75"/>
          <p:cNvPicPr preferRelativeResize="0"/>
          <p:nvPr/>
        </p:nvPicPr>
        <p:blipFill rotWithShape="1">
          <a:blip r:embed="rId2">
            <a:alphaModFix/>
          </a:blip>
          <a:srcRect b="0" l="0" r="18193" t="8147"/>
          <a:stretch/>
        </p:blipFill>
        <p:spPr>
          <a:xfrm rot="5400000">
            <a:off x="6467800" y="2467298"/>
            <a:ext cx="2679800" cy="2672602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75"/>
          <p:cNvSpPr txBox="1"/>
          <p:nvPr>
            <p:ph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614" name="Google Shape;614;p75"/>
          <p:cNvSpPr txBox="1"/>
          <p:nvPr>
            <p:ph idx="1" type="subTitle"/>
          </p:nvPr>
        </p:nvSpPr>
        <p:spPr>
          <a:xfrm>
            <a:off x="185750" y="475488"/>
            <a:ext cx="7755600" cy="44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2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9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8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_COLUMN_TEXT_2">
  <p:cSld name="ONE_COLUMN_TEXT_2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7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7" name="Google Shape;617;p7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18" name="Google Shape;618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Quote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77"/>
          <p:cNvSpPr/>
          <p:nvPr/>
        </p:nvSpPr>
        <p:spPr>
          <a:xfrm>
            <a:off x="-36000" y="-9000"/>
            <a:ext cx="9216000" cy="51615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1" name="Google Shape;621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7000" y="4450100"/>
            <a:ext cx="630001" cy="4930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genda_bg.png" id="622" name="Google Shape;622;p77"/>
          <p:cNvPicPr preferRelativeResize="0"/>
          <p:nvPr/>
        </p:nvPicPr>
        <p:blipFill rotWithShape="1">
          <a:blip r:embed="rId3">
            <a:alphaModFix amt="50000"/>
          </a:blip>
          <a:srcRect b="0" l="0" r="0" t="0"/>
          <a:stretch/>
        </p:blipFill>
        <p:spPr>
          <a:xfrm rot="10800000">
            <a:off x="-356575" y="2801403"/>
            <a:ext cx="2679800" cy="2351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genda_bg.png" id="623" name="Google Shape;623;p77"/>
          <p:cNvPicPr preferRelativeResize="0"/>
          <p:nvPr/>
        </p:nvPicPr>
        <p:blipFill rotWithShape="1">
          <a:blip r:embed="rId3">
            <a:alphaModFix amt="51000"/>
          </a:blip>
          <a:srcRect b="0" l="0" r="0" t="0"/>
          <a:stretch/>
        </p:blipFill>
        <p:spPr>
          <a:xfrm flipH="1" rot="10800000">
            <a:off x="6820775" y="2801403"/>
            <a:ext cx="2679800" cy="2351093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p77"/>
          <p:cNvSpPr txBox="1"/>
          <p:nvPr>
            <p:ph type="ctrTitle"/>
          </p:nvPr>
        </p:nvSpPr>
        <p:spPr>
          <a:xfrm>
            <a:off x="385375" y="401100"/>
            <a:ext cx="8313000" cy="37122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2568FE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3">
  <p:cSld name="TITLE_9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genda_bg.png" id="626" name="Google Shape;626;p78"/>
          <p:cNvPicPr preferRelativeResize="0"/>
          <p:nvPr/>
        </p:nvPicPr>
        <p:blipFill rotWithShape="1">
          <a:blip r:embed="rId2">
            <a:alphaModFix/>
          </a:blip>
          <a:srcRect b="0" l="0" r="18193" t="8147"/>
          <a:stretch/>
        </p:blipFill>
        <p:spPr>
          <a:xfrm rot="5400000">
            <a:off x="6467800" y="2467298"/>
            <a:ext cx="2679800" cy="2672602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78"/>
          <p:cNvSpPr txBox="1"/>
          <p:nvPr>
            <p:ph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628" name="Google Shape;628;p78"/>
          <p:cNvSpPr txBox="1"/>
          <p:nvPr>
            <p:ph idx="1" type="subTitle"/>
          </p:nvPr>
        </p:nvSpPr>
        <p:spPr>
          <a:xfrm>
            <a:off x="185750" y="475488"/>
            <a:ext cx="7755600" cy="44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2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9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8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 1 1">
  <p:cSld name="Roadmap_1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79"/>
          <p:cNvSpPr txBox="1"/>
          <p:nvPr>
            <p:ph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3080" u="none" cap="none" strike="noStrike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631" name="Google Shape;631;p79"/>
          <p:cNvSpPr txBox="1"/>
          <p:nvPr>
            <p:ph idx="1" type="subTitle"/>
          </p:nvPr>
        </p:nvSpPr>
        <p:spPr>
          <a:xfrm>
            <a:off x="182880" y="475488"/>
            <a:ext cx="7755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7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3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grpSp>
        <p:nvGrpSpPr>
          <p:cNvPr id="632" name="Google Shape;632;p79"/>
          <p:cNvGrpSpPr/>
          <p:nvPr/>
        </p:nvGrpSpPr>
        <p:grpSpPr>
          <a:xfrm>
            <a:off x="4446275" y="1575150"/>
            <a:ext cx="1940100" cy="466200"/>
            <a:chOff x="6884650" y="1346550"/>
            <a:chExt cx="1940100" cy="466200"/>
          </a:xfrm>
        </p:grpSpPr>
        <p:cxnSp>
          <p:nvCxnSpPr>
            <p:cNvPr id="633" name="Google Shape;633;p79"/>
            <p:cNvCxnSpPr>
              <a:stCxn id="634" idx="6"/>
              <a:endCxn id="635" idx="2"/>
            </p:cNvCxnSpPr>
            <p:nvPr/>
          </p:nvCxnSpPr>
          <p:spPr>
            <a:xfrm>
              <a:off x="7350850" y="1579650"/>
              <a:ext cx="1473900" cy="900"/>
            </a:xfrm>
            <a:prstGeom prst="straightConnector1">
              <a:avLst/>
            </a:prstGeom>
            <a:noFill/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34" name="Google Shape;634;p79"/>
            <p:cNvSpPr/>
            <p:nvPr/>
          </p:nvSpPr>
          <p:spPr>
            <a:xfrm>
              <a:off x="6884650" y="1346550"/>
              <a:ext cx="466200" cy="466200"/>
            </a:xfrm>
            <a:prstGeom prst="ellipse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i="0" sz="11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636" name="Google Shape;636;p79"/>
          <p:cNvSpPr/>
          <p:nvPr/>
        </p:nvSpPr>
        <p:spPr>
          <a:xfrm>
            <a:off x="602825" y="1576900"/>
            <a:ext cx="466200" cy="4662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37" name="Google Shape;637;p79"/>
          <p:cNvCxnSpPr>
            <a:stCxn id="636" idx="6"/>
            <a:endCxn id="638" idx="2"/>
          </p:cNvCxnSpPr>
          <p:nvPr/>
        </p:nvCxnSpPr>
        <p:spPr>
          <a:xfrm flipH="1" rot="10800000">
            <a:off x="1069025" y="1808200"/>
            <a:ext cx="1416300" cy="1800"/>
          </a:xfrm>
          <a:prstGeom prst="straightConnector1">
            <a:avLst/>
          </a:prstGeom>
          <a:noFill/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39" name="Google Shape;639;p79"/>
          <p:cNvGrpSpPr/>
          <p:nvPr/>
        </p:nvGrpSpPr>
        <p:grpSpPr>
          <a:xfrm>
            <a:off x="6386450" y="1576025"/>
            <a:ext cx="1997100" cy="466200"/>
            <a:chOff x="6884650" y="1346550"/>
            <a:chExt cx="1997100" cy="466200"/>
          </a:xfrm>
        </p:grpSpPr>
        <p:cxnSp>
          <p:nvCxnSpPr>
            <p:cNvPr id="640" name="Google Shape;640;p79"/>
            <p:cNvCxnSpPr>
              <a:stCxn id="635" idx="6"/>
            </p:cNvCxnSpPr>
            <p:nvPr/>
          </p:nvCxnSpPr>
          <p:spPr>
            <a:xfrm flipH="1" rot="10800000">
              <a:off x="7350850" y="1576350"/>
              <a:ext cx="1530900" cy="3300"/>
            </a:xfrm>
            <a:prstGeom prst="straightConnector1">
              <a:avLst/>
            </a:prstGeom>
            <a:noFill/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635" name="Google Shape;635;p79"/>
            <p:cNvSpPr/>
            <p:nvPr/>
          </p:nvSpPr>
          <p:spPr>
            <a:xfrm>
              <a:off x="6884650" y="1346550"/>
              <a:ext cx="466200" cy="466200"/>
            </a:xfrm>
            <a:prstGeom prst="ellipse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i="0" sz="11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cxnSp>
        <p:nvCxnSpPr>
          <p:cNvPr id="641" name="Google Shape;641;p79"/>
          <p:cNvCxnSpPr>
            <a:stCxn id="635" idx="4"/>
          </p:cNvCxnSpPr>
          <p:nvPr/>
        </p:nvCxnSpPr>
        <p:spPr>
          <a:xfrm>
            <a:off x="6619550" y="2042225"/>
            <a:ext cx="9300" cy="2655600"/>
          </a:xfrm>
          <a:prstGeom prst="straightConnector1">
            <a:avLst/>
          </a:prstGeom>
          <a:noFill/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642" name="Google Shape;642;p79"/>
          <p:cNvCxnSpPr>
            <a:stCxn id="634" idx="4"/>
          </p:cNvCxnSpPr>
          <p:nvPr/>
        </p:nvCxnSpPr>
        <p:spPr>
          <a:xfrm flipH="1">
            <a:off x="4670675" y="2041350"/>
            <a:ext cx="8700" cy="2674500"/>
          </a:xfrm>
          <a:prstGeom prst="straightConnector1">
            <a:avLst/>
          </a:prstGeom>
          <a:noFill/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med" w="med" type="oval"/>
          </a:ln>
        </p:spPr>
      </p:cxnSp>
      <p:grpSp>
        <p:nvGrpSpPr>
          <p:cNvPr id="643" name="Google Shape;643;p79"/>
          <p:cNvGrpSpPr/>
          <p:nvPr/>
        </p:nvGrpSpPr>
        <p:grpSpPr>
          <a:xfrm>
            <a:off x="2485400" y="1575150"/>
            <a:ext cx="1960800" cy="466200"/>
            <a:chOff x="4923800" y="1346550"/>
            <a:chExt cx="1960800" cy="466200"/>
          </a:xfrm>
        </p:grpSpPr>
        <p:sp>
          <p:nvSpPr>
            <p:cNvPr id="638" name="Google Shape;638;p79"/>
            <p:cNvSpPr/>
            <p:nvPr/>
          </p:nvSpPr>
          <p:spPr>
            <a:xfrm>
              <a:off x="4923800" y="1346550"/>
              <a:ext cx="466200" cy="466200"/>
            </a:xfrm>
            <a:prstGeom prst="ellipse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i="0" sz="11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cxnSp>
          <p:nvCxnSpPr>
            <p:cNvPr id="644" name="Google Shape;644;p79"/>
            <p:cNvCxnSpPr>
              <a:stCxn id="638" idx="6"/>
              <a:endCxn id="634" idx="2"/>
            </p:cNvCxnSpPr>
            <p:nvPr/>
          </p:nvCxnSpPr>
          <p:spPr>
            <a:xfrm>
              <a:off x="5390000" y="1579650"/>
              <a:ext cx="1494600" cy="0"/>
            </a:xfrm>
            <a:prstGeom prst="straightConnector1">
              <a:avLst/>
            </a:prstGeom>
            <a:noFill/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645" name="Google Shape;645;p79"/>
          <p:cNvCxnSpPr>
            <a:stCxn id="638" idx="4"/>
          </p:cNvCxnSpPr>
          <p:nvPr/>
        </p:nvCxnSpPr>
        <p:spPr>
          <a:xfrm>
            <a:off x="2718500" y="2041350"/>
            <a:ext cx="12000" cy="2692200"/>
          </a:xfrm>
          <a:prstGeom prst="straightConnector1">
            <a:avLst/>
          </a:prstGeom>
          <a:noFill/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646" name="Google Shape;646;p79"/>
          <p:cNvCxnSpPr/>
          <p:nvPr/>
        </p:nvCxnSpPr>
        <p:spPr>
          <a:xfrm flipH="1">
            <a:off x="835325" y="1970400"/>
            <a:ext cx="900" cy="2781300"/>
          </a:xfrm>
          <a:prstGeom prst="straightConnector1">
            <a:avLst/>
          </a:prstGeom>
          <a:noFill/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Points" type="blank">
  <p:cSld name="BLANK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8" name="Google Shape;648;p80"/>
          <p:cNvCxnSpPr/>
          <p:nvPr/>
        </p:nvCxnSpPr>
        <p:spPr>
          <a:xfrm>
            <a:off x="25" y="3768772"/>
            <a:ext cx="9144000" cy="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9" name="Google Shape;649;p80"/>
          <p:cNvSpPr txBox="1"/>
          <p:nvPr/>
        </p:nvSpPr>
        <p:spPr>
          <a:xfrm>
            <a:off x="342925" y="1795600"/>
            <a:ext cx="1602000" cy="197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2568FE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1E2227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r>
              <a:rPr b="0" i="0" lang="en" sz="1500" u="none" cap="none" strike="noStrike">
                <a:solidFill>
                  <a:srgbClr val="FFFFFF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  <a:r>
              <a:rPr b="0" i="0" lang="en" sz="1500" u="none" cap="none" strike="noStrike">
                <a:solidFill>
                  <a:srgbClr val="1E2227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r>
              <a:rPr b="0" i="0" lang="en" sz="1500" u="none" cap="none" strike="noStrike">
                <a:solidFill>
                  <a:srgbClr val="FFFFFF"/>
                </a:solidFill>
                <a:highlight>
                  <a:srgbClr val="1E2227"/>
                </a:highlight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endParaRPr b="0" i="0" sz="1500" u="none" cap="none" strike="noStrike">
              <a:solidFill>
                <a:srgbClr val="FFFFFF"/>
              </a:solidFill>
              <a:highlight>
                <a:srgbClr val="1E2227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</a:pPr>
            <a:r>
              <a:t/>
            </a:r>
            <a:endParaRPr sz="1200"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</a:pPr>
            <a:r>
              <a:t/>
            </a:r>
            <a:endParaRPr sz="1200"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</a:pPr>
            <a:r>
              <a:t/>
            </a:r>
            <a:endParaRPr sz="1200"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</a:pPr>
            <a:r>
              <a:t/>
            </a:r>
            <a:endParaRPr sz="1200"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</a:pPr>
            <a:r>
              <a:t/>
            </a:r>
            <a:endParaRPr sz="1200"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</a:pPr>
            <a:r>
              <a:t/>
            </a:r>
            <a:endParaRPr sz="1200"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</a:pPr>
            <a:r>
              <a:t/>
            </a:r>
            <a:endParaRPr sz="1200"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</a:pPr>
            <a:r>
              <a:t/>
            </a:r>
            <a:endParaRPr sz="1200"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</a:pPr>
            <a:r>
              <a:t/>
            </a:r>
            <a:endParaRPr sz="1200"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300">
              <a:solidFill>
                <a:srgbClr val="1E2227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50" name="Google Shape;650;p80"/>
          <p:cNvSpPr txBox="1"/>
          <p:nvPr/>
        </p:nvSpPr>
        <p:spPr>
          <a:xfrm>
            <a:off x="2056948" y="1795600"/>
            <a:ext cx="1602000" cy="197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2568FE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1E2227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r>
              <a:rPr b="0" i="0" lang="en" sz="1500" u="none" cap="none" strike="noStrike">
                <a:solidFill>
                  <a:srgbClr val="FFFFFF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2</a:t>
            </a:r>
            <a:r>
              <a:rPr b="0" i="0" lang="en" sz="1500" u="none" cap="none" strike="noStrike">
                <a:solidFill>
                  <a:srgbClr val="1E2227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endParaRPr b="0" i="0" sz="1500" u="none" cap="none" strike="noStrike">
              <a:solidFill>
                <a:srgbClr val="1E2227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E2227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51" name="Google Shape;651;p80"/>
          <p:cNvSpPr txBox="1"/>
          <p:nvPr/>
        </p:nvSpPr>
        <p:spPr>
          <a:xfrm>
            <a:off x="3770958" y="1795600"/>
            <a:ext cx="1602000" cy="197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2568FE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1E2227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r>
              <a:rPr b="0" i="0" lang="en" sz="1500" u="none" cap="none" strike="noStrike">
                <a:solidFill>
                  <a:srgbClr val="FFFFFF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r>
              <a:rPr b="0" i="0" lang="en" sz="1500" u="none" cap="none" strike="noStrike">
                <a:solidFill>
                  <a:srgbClr val="1E2227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endParaRPr b="0" i="0" sz="1500" u="none" cap="none" strike="noStrike">
              <a:solidFill>
                <a:srgbClr val="1E2227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12065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900"/>
              <a:buFont typeface="Barlow"/>
              <a:buNone/>
            </a:pPr>
            <a:r>
              <a:t/>
            </a:r>
            <a:endParaRPr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95250" lvl="1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</a:pPr>
            <a:r>
              <a:t/>
            </a:r>
            <a:endParaRPr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95250" lvl="2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</a:pPr>
            <a:r>
              <a:t/>
            </a:r>
            <a:endParaRPr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95250" lvl="3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</a:pPr>
            <a:r>
              <a:t/>
            </a:r>
            <a:endParaRPr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95250" lvl="4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</a:pPr>
            <a:r>
              <a:t/>
            </a:r>
            <a:endParaRPr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95250" lvl="5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</a:pPr>
            <a:r>
              <a:t/>
            </a:r>
            <a:endParaRPr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95250" lvl="6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</a:pPr>
            <a:r>
              <a:t/>
            </a:r>
            <a:endParaRPr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95250" lvl="7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</a:pPr>
            <a:r>
              <a:t/>
            </a:r>
            <a:endParaRPr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95250" lvl="8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</a:pPr>
            <a:r>
              <a:t/>
            </a:r>
            <a:endParaRPr>
              <a:solidFill>
                <a:srgbClr val="00206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300">
              <a:solidFill>
                <a:srgbClr val="1E2227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52" name="Google Shape;652;p80"/>
          <p:cNvSpPr txBox="1"/>
          <p:nvPr/>
        </p:nvSpPr>
        <p:spPr>
          <a:xfrm>
            <a:off x="5484980" y="1795600"/>
            <a:ext cx="1602000" cy="197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2568FE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1E2227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r>
              <a:rPr b="0" i="0" lang="en" sz="1500" u="none" cap="none" strike="noStrike">
                <a:solidFill>
                  <a:srgbClr val="FFFFFF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4</a:t>
            </a:r>
            <a:r>
              <a:rPr b="0" i="0" lang="en" sz="1500" u="none" cap="none" strike="noStrike">
                <a:solidFill>
                  <a:srgbClr val="1E2227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endParaRPr b="0" i="0" sz="1500" u="none" cap="none" strike="noStrike">
              <a:solidFill>
                <a:srgbClr val="1E2227"/>
              </a:solidFill>
              <a:highlight>
                <a:srgbClr val="181A3D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E2227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53" name="Google Shape;653;p80"/>
          <p:cNvSpPr txBox="1"/>
          <p:nvPr/>
        </p:nvSpPr>
        <p:spPr>
          <a:xfrm>
            <a:off x="7198990" y="1795600"/>
            <a:ext cx="1602000" cy="197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2568FE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1E2227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r>
              <a:rPr b="0" i="0" lang="en" sz="1500" u="none" cap="none" strike="noStrike">
                <a:solidFill>
                  <a:srgbClr val="FFFFFF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5</a:t>
            </a:r>
            <a:r>
              <a:rPr b="0" i="0" lang="en" sz="1500" u="none" cap="none" strike="noStrike">
                <a:solidFill>
                  <a:srgbClr val="1E2227"/>
                </a:solidFill>
                <a:highlight>
                  <a:srgbClr val="181A3D"/>
                </a:highlight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endParaRPr b="0" i="0" sz="1500" u="none" cap="none" strike="noStrike">
              <a:solidFill>
                <a:srgbClr val="1E2227"/>
              </a:solidFill>
              <a:highlight>
                <a:srgbClr val="181A3D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E2227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654" name="Google Shape;654;p80"/>
          <p:cNvCxnSpPr/>
          <p:nvPr/>
        </p:nvCxnSpPr>
        <p:spPr>
          <a:xfrm>
            <a:off x="25" y="1795656"/>
            <a:ext cx="9144000" cy="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5" name="Google Shape;655;p80"/>
          <p:cNvCxnSpPr/>
          <p:nvPr/>
        </p:nvCxnSpPr>
        <p:spPr>
          <a:xfrm rot="10800000">
            <a:off x="342925" y="37688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6" name="Google Shape;656;p80"/>
          <p:cNvCxnSpPr/>
          <p:nvPr/>
        </p:nvCxnSpPr>
        <p:spPr>
          <a:xfrm rot="10800000">
            <a:off x="1944700" y="37688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7" name="Google Shape;657;p80"/>
          <p:cNvCxnSpPr/>
          <p:nvPr/>
        </p:nvCxnSpPr>
        <p:spPr>
          <a:xfrm rot="10800000">
            <a:off x="2056950" y="37688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8" name="Google Shape;658;p80"/>
          <p:cNvCxnSpPr/>
          <p:nvPr/>
        </p:nvCxnSpPr>
        <p:spPr>
          <a:xfrm rot="10800000">
            <a:off x="3658825" y="37688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9" name="Google Shape;659;p80"/>
          <p:cNvCxnSpPr/>
          <p:nvPr/>
        </p:nvCxnSpPr>
        <p:spPr>
          <a:xfrm rot="10800000">
            <a:off x="3770950" y="37688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0" name="Google Shape;660;p80"/>
          <p:cNvCxnSpPr/>
          <p:nvPr/>
        </p:nvCxnSpPr>
        <p:spPr>
          <a:xfrm rot="10800000">
            <a:off x="5372950" y="37688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1" name="Google Shape;661;p80"/>
          <p:cNvCxnSpPr/>
          <p:nvPr/>
        </p:nvCxnSpPr>
        <p:spPr>
          <a:xfrm rot="10800000">
            <a:off x="5484975" y="37688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2" name="Google Shape;662;p80"/>
          <p:cNvCxnSpPr/>
          <p:nvPr/>
        </p:nvCxnSpPr>
        <p:spPr>
          <a:xfrm rot="10800000">
            <a:off x="7086975" y="37688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3" name="Google Shape;663;p80"/>
          <p:cNvCxnSpPr/>
          <p:nvPr/>
        </p:nvCxnSpPr>
        <p:spPr>
          <a:xfrm rot="10800000">
            <a:off x="7199000" y="37688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4" name="Google Shape;664;p80"/>
          <p:cNvCxnSpPr/>
          <p:nvPr/>
        </p:nvCxnSpPr>
        <p:spPr>
          <a:xfrm rot="10800000">
            <a:off x="342925" y="16191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5" name="Google Shape;665;p80"/>
          <p:cNvCxnSpPr/>
          <p:nvPr/>
        </p:nvCxnSpPr>
        <p:spPr>
          <a:xfrm rot="10800000">
            <a:off x="1944700" y="16191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6" name="Google Shape;666;p80"/>
          <p:cNvCxnSpPr/>
          <p:nvPr/>
        </p:nvCxnSpPr>
        <p:spPr>
          <a:xfrm rot="10800000">
            <a:off x="2056950" y="16191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7" name="Google Shape;667;p80"/>
          <p:cNvCxnSpPr/>
          <p:nvPr/>
        </p:nvCxnSpPr>
        <p:spPr>
          <a:xfrm rot="10800000">
            <a:off x="3658825" y="16191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8" name="Google Shape;668;p80"/>
          <p:cNvCxnSpPr/>
          <p:nvPr/>
        </p:nvCxnSpPr>
        <p:spPr>
          <a:xfrm rot="10800000">
            <a:off x="3770950" y="16191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9" name="Google Shape;669;p80"/>
          <p:cNvCxnSpPr/>
          <p:nvPr/>
        </p:nvCxnSpPr>
        <p:spPr>
          <a:xfrm rot="10800000">
            <a:off x="5372950" y="16191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0" name="Google Shape;670;p80"/>
          <p:cNvCxnSpPr/>
          <p:nvPr/>
        </p:nvCxnSpPr>
        <p:spPr>
          <a:xfrm rot="10800000">
            <a:off x="5484975" y="16191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1" name="Google Shape;671;p80"/>
          <p:cNvCxnSpPr/>
          <p:nvPr/>
        </p:nvCxnSpPr>
        <p:spPr>
          <a:xfrm rot="10800000">
            <a:off x="7086975" y="16191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2" name="Google Shape;672;p80"/>
          <p:cNvCxnSpPr/>
          <p:nvPr/>
        </p:nvCxnSpPr>
        <p:spPr>
          <a:xfrm rot="10800000">
            <a:off x="7199000" y="1619147"/>
            <a:ext cx="0" cy="176400"/>
          </a:xfrm>
          <a:prstGeom prst="straightConnector1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3" name="Google Shape;673;p80"/>
          <p:cNvSpPr txBox="1"/>
          <p:nvPr>
            <p:ph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674" name="Google Shape;674;p80"/>
          <p:cNvSpPr txBox="1"/>
          <p:nvPr>
            <p:ph idx="1" type="subTitle"/>
          </p:nvPr>
        </p:nvSpPr>
        <p:spPr>
          <a:xfrm>
            <a:off x="182880" y="475488"/>
            <a:ext cx="7755600" cy="44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2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9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8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75" name="Google Shape;675;p80"/>
          <p:cNvSpPr txBox="1"/>
          <p:nvPr>
            <p:ph idx="2" type="subTitle"/>
          </p:nvPr>
        </p:nvSpPr>
        <p:spPr>
          <a:xfrm>
            <a:off x="342925" y="2035100"/>
            <a:ext cx="1602000" cy="17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9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76" name="Google Shape;676;p80"/>
          <p:cNvSpPr txBox="1"/>
          <p:nvPr>
            <p:ph idx="3" type="subTitle"/>
          </p:nvPr>
        </p:nvSpPr>
        <p:spPr>
          <a:xfrm>
            <a:off x="2080250" y="2035075"/>
            <a:ext cx="1578600" cy="17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9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77" name="Google Shape;677;p80"/>
          <p:cNvSpPr txBox="1"/>
          <p:nvPr>
            <p:ph idx="4" type="subTitle"/>
          </p:nvPr>
        </p:nvSpPr>
        <p:spPr>
          <a:xfrm>
            <a:off x="3817325" y="2035050"/>
            <a:ext cx="1509300" cy="17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9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78" name="Google Shape;678;p80"/>
          <p:cNvSpPr txBox="1"/>
          <p:nvPr>
            <p:ph idx="5" type="subTitle"/>
          </p:nvPr>
        </p:nvSpPr>
        <p:spPr>
          <a:xfrm>
            <a:off x="5508150" y="2035075"/>
            <a:ext cx="1578600" cy="17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9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79" name="Google Shape;679;p80"/>
          <p:cNvSpPr txBox="1"/>
          <p:nvPr>
            <p:ph idx="6" type="subTitle"/>
          </p:nvPr>
        </p:nvSpPr>
        <p:spPr>
          <a:xfrm>
            <a:off x="7199000" y="2035025"/>
            <a:ext cx="1602000" cy="17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9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500"/>
              <a:buFont typeface="Barlow"/>
              <a:buNone/>
              <a:defRPr sz="14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List Larger Text">
  <p:cSld name="Bullet List Larger 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9"/>
          <p:cNvSpPr txBox="1"/>
          <p:nvPr>
            <p:ph idx="1" type="body"/>
          </p:nvPr>
        </p:nvSpPr>
        <p:spPr>
          <a:xfrm>
            <a:off x="4522807" y="198882"/>
            <a:ext cx="4323300" cy="39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048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200"/>
              <a:buFont typeface="Arial"/>
              <a:buChar char="•"/>
              <a:defRPr b="0" i="0" sz="1200">
                <a:latin typeface="Poppins"/>
                <a:ea typeface="Poppins"/>
                <a:cs typeface="Poppins"/>
                <a:sym typeface="Poppins"/>
              </a:defRPr>
            </a:lvl1pPr>
            <a:lvl2pPr indent="-298450" lvl="1" marL="9144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3pPr>
            <a:lvl4pPr indent="-2984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Char char="•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type="title"/>
          </p:nvPr>
        </p:nvSpPr>
        <p:spPr>
          <a:xfrm>
            <a:off x="192212" y="180678"/>
            <a:ext cx="41505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190028" y="511164"/>
            <a:ext cx="41595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alytics Cover">
  <p:cSld name="Blank_1_2">
    <p:bg>
      <p:bgPr>
        <a:solidFill>
          <a:srgbClr val="002060"/>
        </a:solidFill>
      </p:bgPr>
    </p:bg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81"/>
          <p:cNvSpPr txBox="1"/>
          <p:nvPr>
            <p:ph idx="12" type="sldNum"/>
          </p:nvPr>
        </p:nvSpPr>
        <p:spPr>
          <a:xfrm>
            <a:off x="4491861" y="4860224"/>
            <a:ext cx="156600" cy="1536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81"/>
          <p:cNvSpPr/>
          <p:nvPr/>
        </p:nvSpPr>
        <p:spPr>
          <a:xfrm>
            <a:off x="0" y="289375"/>
            <a:ext cx="108600" cy="651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81"/>
          <p:cNvSpPr txBox="1"/>
          <p:nvPr>
            <p:ph idx="1" type="subTitle"/>
          </p:nvPr>
        </p:nvSpPr>
        <p:spPr>
          <a:xfrm>
            <a:off x="651750" y="878225"/>
            <a:ext cx="1218900" cy="279000"/>
          </a:xfrm>
          <a:prstGeom prst="rect">
            <a:avLst/>
          </a:prstGeom>
          <a:solidFill>
            <a:srgbClr val="4285F4"/>
          </a:solidFill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2pPr>
            <a:lvl3pPr lvl="2" rtl="0">
              <a:spcBef>
                <a:spcPts val="400"/>
              </a:spcBef>
              <a:spcAft>
                <a:spcPts val="0"/>
              </a:spcAft>
              <a:buSzPts val="1100"/>
              <a:buNone/>
              <a:defRPr b="1" sz="1200"/>
            </a:lvl3pPr>
            <a:lvl4pPr lvl="3" rtl="0">
              <a:spcBef>
                <a:spcPts val="400"/>
              </a:spcBef>
              <a:spcAft>
                <a:spcPts val="0"/>
              </a:spcAft>
              <a:buSzPts val="900"/>
              <a:buNone/>
              <a:defRPr b="1" sz="1200"/>
            </a:lvl4pPr>
            <a:lvl5pPr lvl="4" rtl="0">
              <a:spcBef>
                <a:spcPts val="400"/>
              </a:spcBef>
              <a:spcAft>
                <a:spcPts val="0"/>
              </a:spcAft>
              <a:buSzPts val="800"/>
              <a:buNone/>
              <a:defRPr b="1" sz="1200"/>
            </a:lvl5pPr>
            <a:lvl6pPr lvl="5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9pPr>
          </a:lstStyle>
          <a:p/>
        </p:txBody>
      </p:sp>
      <p:pic>
        <p:nvPicPr>
          <p:cNvPr id="684" name="Google Shape;684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52425" y="1245950"/>
            <a:ext cx="4991575" cy="3922251"/>
          </a:xfrm>
          <a:prstGeom prst="rect">
            <a:avLst/>
          </a:prstGeom>
          <a:noFill/>
          <a:ln>
            <a:noFill/>
          </a:ln>
        </p:spPr>
      </p:pic>
      <p:sp>
        <p:nvSpPr>
          <p:cNvPr id="685" name="Google Shape;685;p81"/>
          <p:cNvSpPr txBox="1"/>
          <p:nvPr>
            <p:ph type="ctrTitle"/>
          </p:nvPr>
        </p:nvSpPr>
        <p:spPr>
          <a:xfrm>
            <a:off x="557375" y="1245950"/>
            <a:ext cx="4173900" cy="8736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4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82"/>
          <p:cNvSpPr txBox="1"/>
          <p:nvPr>
            <p:ph type="ctrTitle"/>
          </p:nvPr>
        </p:nvSpPr>
        <p:spPr>
          <a:xfrm>
            <a:off x="256900" y="79750"/>
            <a:ext cx="85755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88" name="Google Shape;688;p82"/>
          <p:cNvSpPr txBox="1"/>
          <p:nvPr>
            <p:ph idx="1" type="subTitle"/>
          </p:nvPr>
        </p:nvSpPr>
        <p:spPr>
          <a:xfrm>
            <a:off x="289675" y="556450"/>
            <a:ext cx="85428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89" name="Google Shape;689;p82"/>
          <p:cNvSpPr/>
          <p:nvPr/>
        </p:nvSpPr>
        <p:spPr>
          <a:xfrm flipH="1">
            <a:off x="25" y="307425"/>
            <a:ext cx="86100" cy="616500"/>
          </a:xfrm>
          <a:prstGeom prst="rect">
            <a:avLst/>
          </a:prstGeom>
          <a:solidFill>
            <a:srgbClr val="1E4DF5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7F7"/>
              </a:buClr>
              <a:buSzPts val="800"/>
              <a:buFont typeface="Roboto"/>
              <a:buNone/>
            </a:pPr>
            <a:r>
              <a:t/>
            </a:r>
            <a:endParaRPr b="1" i="0" sz="800" u="none" cap="none" strike="noStrike">
              <a:solidFill>
                <a:srgbClr val="F7F7F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0" name="Google Shape;690;p82"/>
          <p:cNvSpPr txBox="1"/>
          <p:nvPr>
            <p:ph idx="2" type="ctrTitle"/>
          </p:nvPr>
        </p:nvSpPr>
        <p:spPr>
          <a:xfrm>
            <a:off x="279200" y="1085450"/>
            <a:ext cx="8575500" cy="32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i="0" sz="2480" u="none" cap="none" strike="noStrike">
                <a:solidFill>
                  <a:srgbClr val="71879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3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83"/>
          <p:cNvSpPr/>
          <p:nvPr/>
        </p:nvSpPr>
        <p:spPr>
          <a:xfrm>
            <a:off x="-36000" y="-9000"/>
            <a:ext cx="9216000" cy="51615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3" name="Google Shape;693;p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57000" y="4450100"/>
            <a:ext cx="630001" cy="4930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genda_bg.png" id="694" name="Google Shape;694;p8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10800000">
            <a:off x="-356575" y="2801403"/>
            <a:ext cx="2679800" cy="2351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genda_bg.png" id="695" name="Google Shape;695;p83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 flipH="1" rot="10800000">
            <a:off x="6820775" y="2801403"/>
            <a:ext cx="2679800" cy="2351093"/>
          </a:xfrm>
          <a:prstGeom prst="rect">
            <a:avLst/>
          </a:prstGeom>
          <a:noFill/>
          <a:ln>
            <a:noFill/>
          </a:ln>
        </p:spPr>
      </p:pic>
      <p:sp>
        <p:nvSpPr>
          <p:cNvPr id="696" name="Google Shape;696;p83"/>
          <p:cNvSpPr txBox="1"/>
          <p:nvPr>
            <p:ph type="ctrTitle"/>
          </p:nvPr>
        </p:nvSpPr>
        <p:spPr>
          <a:xfrm>
            <a:off x="385375" y="401100"/>
            <a:ext cx="8313000" cy="37122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2568FE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 1">
  <p:cSld name="Blank_2">
    <p:bg>
      <p:bgPr>
        <a:solidFill>
          <a:srgbClr val="002060"/>
        </a:solidFill>
      </p:bgPr>
    </p:bg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84"/>
          <p:cNvSpPr txBox="1"/>
          <p:nvPr>
            <p:ph idx="12" type="sldNum"/>
          </p:nvPr>
        </p:nvSpPr>
        <p:spPr>
          <a:xfrm>
            <a:off x="4491861" y="4860224"/>
            <a:ext cx="156600" cy="1536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84"/>
          <p:cNvSpPr/>
          <p:nvPr/>
        </p:nvSpPr>
        <p:spPr>
          <a:xfrm>
            <a:off x="0" y="289375"/>
            <a:ext cx="108600" cy="651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Key Points">
  <p:cSld name="TITLE_1_4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genda_bg.png" id="701" name="Google Shape;701;p85"/>
          <p:cNvPicPr preferRelativeResize="0"/>
          <p:nvPr/>
        </p:nvPicPr>
        <p:blipFill rotWithShape="1">
          <a:blip r:embed="rId2">
            <a:alphaModFix/>
          </a:blip>
          <a:srcRect b="0" l="0" r="18193" t="8147"/>
          <a:stretch/>
        </p:blipFill>
        <p:spPr>
          <a:xfrm rot="10800000">
            <a:off x="0" y="2470898"/>
            <a:ext cx="2679800" cy="2672602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85"/>
          <p:cNvSpPr/>
          <p:nvPr/>
        </p:nvSpPr>
        <p:spPr>
          <a:xfrm>
            <a:off x="512375" y="1836225"/>
            <a:ext cx="2613900" cy="24342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3" name="Google Shape;703;p85"/>
          <p:cNvSpPr txBox="1"/>
          <p:nvPr>
            <p:ph type="ctrTitle"/>
          </p:nvPr>
        </p:nvSpPr>
        <p:spPr>
          <a:xfrm>
            <a:off x="350575" y="1670125"/>
            <a:ext cx="2613900" cy="2434200"/>
          </a:xfrm>
          <a:prstGeom prst="rect">
            <a:avLst/>
          </a:prstGeom>
          <a:solidFill>
            <a:srgbClr val="F7F8FB"/>
          </a:solidFill>
          <a:ln>
            <a:noFill/>
          </a:ln>
        </p:spPr>
        <p:txBody>
          <a:bodyPr anchorCtr="0" anchor="t" bIns="91425" lIns="274300" spcFirstLastPara="1" rIns="182875" wrap="square" tIns="2743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04" name="Google Shape;704;p85"/>
          <p:cNvSpPr/>
          <p:nvPr/>
        </p:nvSpPr>
        <p:spPr>
          <a:xfrm>
            <a:off x="3364275" y="1836225"/>
            <a:ext cx="2613900" cy="24342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5" name="Google Shape;705;p85"/>
          <p:cNvSpPr txBox="1"/>
          <p:nvPr>
            <p:ph idx="2" type="ctrTitle"/>
          </p:nvPr>
        </p:nvSpPr>
        <p:spPr>
          <a:xfrm>
            <a:off x="3202475" y="1670125"/>
            <a:ext cx="2613900" cy="2434200"/>
          </a:xfrm>
          <a:prstGeom prst="rect">
            <a:avLst/>
          </a:prstGeom>
          <a:solidFill>
            <a:srgbClr val="F7F8FB"/>
          </a:solidFill>
          <a:ln>
            <a:noFill/>
          </a:ln>
        </p:spPr>
        <p:txBody>
          <a:bodyPr anchorCtr="0" anchor="t" bIns="91425" lIns="274300" spcFirstLastPara="1" rIns="182875" wrap="square" tIns="2743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06" name="Google Shape;706;p85"/>
          <p:cNvSpPr/>
          <p:nvPr/>
        </p:nvSpPr>
        <p:spPr>
          <a:xfrm>
            <a:off x="6206775" y="1836225"/>
            <a:ext cx="2613900" cy="24342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7" name="Google Shape;707;p85"/>
          <p:cNvSpPr txBox="1"/>
          <p:nvPr>
            <p:ph idx="3" type="ctrTitle"/>
          </p:nvPr>
        </p:nvSpPr>
        <p:spPr>
          <a:xfrm>
            <a:off x="6044975" y="1670125"/>
            <a:ext cx="2613900" cy="2434200"/>
          </a:xfrm>
          <a:prstGeom prst="rect">
            <a:avLst/>
          </a:prstGeom>
          <a:solidFill>
            <a:srgbClr val="F7F8FB"/>
          </a:solidFill>
          <a:ln>
            <a:noFill/>
          </a:ln>
        </p:spPr>
        <p:txBody>
          <a:bodyPr anchorCtr="0" anchor="t" bIns="91425" lIns="274300" spcFirstLastPara="1" rIns="182875" wrap="square" tIns="2743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2180">
                <a:solidFill>
                  <a:srgbClr val="20124D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08" name="Google Shape;708;p85"/>
          <p:cNvSpPr txBox="1"/>
          <p:nvPr>
            <p:ph idx="4" type="ctrTitle"/>
          </p:nvPr>
        </p:nvSpPr>
        <p:spPr>
          <a:xfrm>
            <a:off x="173736" y="0"/>
            <a:ext cx="7857000" cy="7428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080">
                <a:solidFill>
                  <a:srgbClr val="002060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709" name="Google Shape;709;p85"/>
          <p:cNvSpPr txBox="1"/>
          <p:nvPr>
            <p:ph idx="1" type="subTitle"/>
          </p:nvPr>
        </p:nvSpPr>
        <p:spPr>
          <a:xfrm>
            <a:off x="185750" y="475488"/>
            <a:ext cx="7755600" cy="44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2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9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8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Barlow"/>
              <a:buNone/>
              <a:defRPr sz="1200">
                <a:solidFill>
                  <a:srgbClr val="00206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-gray-background">
  <p:cSld name="SECTION_TITLE_AND_DESCRIPTION_3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86"/>
          <p:cNvSpPr/>
          <p:nvPr/>
        </p:nvSpPr>
        <p:spPr>
          <a:xfrm>
            <a:off x="-6500" y="-125"/>
            <a:ext cx="45759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86"/>
          <p:cNvSpPr txBox="1"/>
          <p:nvPr>
            <p:ph idx="1" type="subTitle"/>
          </p:nvPr>
        </p:nvSpPr>
        <p:spPr>
          <a:xfrm>
            <a:off x="295300" y="1229800"/>
            <a:ext cx="4045200" cy="360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13" name="Google Shape;713;p86"/>
          <p:cNvSpPr txBox="1"/>
          <p:nvPr>
            <p:ph type="ctrTitle"/>
          </p:nvPr>
        </p:nvSpPr>
        <p:spPr>
          <a:xfrm>
            <a:off x="256900" y="232150"/>
            <a:ext cx="4122000" cy="522000"/>
          </a:xfrm>
          <a:prstGeom prst="rect">
            <a:avLst/>
          </a:prstGeom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14" name="Google Shape;714;p86"/>
          <p:cNvSpPr txBox="1"/>
          <p:nvPr>
            <p:ph idx="2" type="subTitle"/>
          </p:nvPr>
        </p:nvSpPr>
        <p:spPr>
          <a:xfrm>
            <a:off x="289675" y="556450"/>
            <a:ext cx="4045200" cy="44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400"/>
              </a:spcBef>
              <a:spcAft>
                <a:spcPts val="0"/>
              </a:spcAft>
              <a:buSzPts val="1100"/>
              <a:buNone/>
              <a:defRPr sz="1200"/>
            </a:lvl3pPr>
            <a:lvl4pPr lvl="3" rtl="0">
              <a:spcBef>
                <a:spcPts val="40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400"/>
              </a:spcBef>
              <a:spcAft>
                <a:spcPts val="0"/>
              </a:spcAft>
              <a:buSzPts val="800"/>
              <a:buNone/>
              <a:defRPr sz="1200"/>
            </a:lvl5pPr>
            <a:lvl6pPr lvl="5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87"/>
          <p:cNvSpPr txBox="1"/>
          <p:nvPr>
            <p:ph type="ctrTitle"/>
          </p:nvPr>
        </p:nvSpPr>
        <p:spPr>
          <a:xfrm>
            <a:off x="256900" y="79750"/>
            <a:ext cx="85755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1" i="0" sz="3080" u="none" cap="none" strike="noStrike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17" name="Google Shape;717;p87"/>
          <p:cNvSpPr txBox="1"/>
          <p:nvPr>
            <p:ph idx="1" type="subTitle"/>
          </p:nvPr>
        </p:nvSpPr>
        <p:spPr>
          <a:xfrm>
            <a:off x="289675" y="556450"/>
            <a:ext cx="85428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gineering Cover">
  <p:cSld name="Blank_3">
    <p:bg>
      <p:bgPr>
        <a:solidFill>
          <a:srgbClr val="002060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88"/>
          <p:cNvSpPr txBox="1"/>
          <p:nvPr>
            <p:ph idx="12" type="sldNum"/>
          </p:nvPr>
        </p:nvSpPr>
        <p:spPr>
          <a:xfrm>
            <a:off x="4491861" y="4860224"/>
            <a:ext cx="156600" cy="1536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None/>
              <a:defRPr b="1" i="0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88"/>
          <p:cNvSpPr/>
          <p:nvPr/>
        </p:nvSpPr>
        <p:spPr>
          <a:xfrm>
            <a:off x="0" y="289375"/>
            <a:ext cx="108600" cy="651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88"/>
          <p:cNvSpPr txBox="1"/>
          <p:nvPr>
            <p:ph type="ctrTitle"/>
          </p:nvPr>
        </p:nvSpPr>
        <p:spPr>
          <a:xfrm>
            <a:off x="557375" y="1245950"/>
            <a:ext cx="4173900" cy="873600"/>
          </a:xfrm>
          <a:prstGeom prst="rect">
            <a:avLst/>
          </a:prstGeom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238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22" name="Google Shape;722;p88"/>
          <p:cNvSpPr txBox="1"/>
          <p:nvPr>
            <p:ph idx="1" type="subTitle"/>
          </p:nvPr>
        </p:nvSpPr>
        <p:spPr>
          <a:xfrm>
            <a:off x="651750" y="878225"/>
            <a:ext cx="1218900" cy="279000"/>
          </a:xfrm>
          <a:prstGeom prst="rect">
            <a:avLst/>
          </a:prstGeom>
          <a:solidFill>
            <a:srgbClr val="4285F4"/>
          </a:solidFill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2pPr>
            <a:lvl3pPr lvl="2" rtl="0">
              <a:spcBef>
                <a:spcPts val="400"/>
              </a:spcBef>
              <a:spcAft>
                <a:spcPts val="0"/>
              </a:spcAft>
              <a:buSzPts val="1100"/>
              <a:buNone/>
              <a:defRPr b="1" sz="1200"/>
            </a:lvl3pPr>
            <a:lvl4pPr lvl="3" rtl="0">
              <a:spcBef>
                <a:spcPts val="400"/>
              </a:spcBef>
              <a:spcAft>
                <a:spcPts val="0"/>
              </a:spcAft>
              <a:buSzPts val="900"/>
              <a:buNone/>
              <a:defRPr b="1" sz="1200"/>
            </a:lvl4pPr>
            <a:lvl5pPr lvl="4" rtl="0">
              <a:spcBef>
                <a:spcPts val="400"/>
              </a:spcBef>
              <a:spcAft>
                <a:spcPts val="0"/>
              </a:spcAft>
              <a:buSzPts val="800"/>
              <a:buNone/>
              <a:defRPr b="1" sz="1200"/>
            </a:lvl5pPr>
            <a:lvl6pPr lvl="5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9pPr>
          </a:lstStyle>
          <a:p/>
        </p:txBody>
      </p:sp>
      <p:pic>
        <p:nvPicPr>
          <p:cNvPr id="723" name="Google Shape;723;p8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91850" y="1179642"/>
            <a:ext cx="4652150" cy="3963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3_2">
  <p:cSld name="TITLE_ONLY_3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89"/>
          <p:cNvSpPr txBox="1"/>
          <p:nvPr>
            <p:ph type="ctrTitle"/>
          </p:nvPr>
        </p:nvSpPr>
        <p:spPr>
          <a:xfrm>
            <a:off x="256900" y="79750"/>
            <a:ext cx="8575500" cy="742800"/>
          </a:xfrm>
          <a:prstGeom prst="rect">
            <a:avLst/>
          </a:prstGeom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990"/>
              <a:buNone/>
              <a:defRPr b="1" sz="308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26" name="Google Shape;726;p89"/>
          <p:cNvSpPr txBox="1"/>
          <p:nvPr>
            <p:ph idx="1" type="subTitle"/>
          </p:nvPr>
        </p:nvSpPr>
        <p:spPr>
          <a:xfrm>
            <a:off x="289675" y="556450"/>
            <a:ext cx="8542800" cy="44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80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l"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l">
              <a:spcBef>
                <a:spcPts val="400"/>
              </a:spcBef>
              <a:spcAft>
                <a:spcPts val="0"/>
              </a:spcAft>
              <a:buSzPts val="11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l">
              <a:spcBef>
                <a:spcPts val="400"/>
              </a:spcBef>
              <a:spcAft>
                <a:spcPts val="0"/>
              </a:spcAft>
              <a:buSzPts val="9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l">
              <a:spcBef>
                <a:spcPts val="400"/>
              </a:spcBef>
              <a:spcAft>
                <a:spcPts val="0"/>
              </a:spcAft>
              <a:buSzPts val="8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1879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 Two sides with PhotoBG">
  <p:cSld name="Text in Box 2_1_1_1"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90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9" name="Google Shape;729;p90"/>
          <p:cNvSpPr txBox="1"/>
          <p:nvPr>
            <p:ph type="title"/>
          </p:nvPr>
        </p:nvSpPr>
        <p:spPr>
          <a:xfrm>
            <a:off x="220425" y="2358425"/>
            <a:ext cx="2741100" cy="2129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0" name="Google Shape;730;p90"/>
          <p:cNvSpPr/>
          <p:nvPr>
            <p:ph idx="2" type="pic"/>
          </p:nvPr>
        </p:nvSpPr>
        <p:spPr>
          <a:xfrm>
            <a:off x="150" y="0"/>
            <a:ext cx="9144000" cy="1785600"/>
          </a:xfrm>
          <a:prstGeom prst="rect">
            <a:avLst/>
          </a:prstGeom>
          <a:noFill/>
          <a:ln>
            <a:noFill/>
          </a:ln>
        </p:spPr>
      </p:sp>
      <p:sp>
        <p:nvSpPr>
          <p:cNvPr id="731" name="Google Shape;731;p90"/>
          <p:cNvSpPr txBox="1"/>
          <p:nvPr>
            <p:ph idx="3" type="title"/>
          </p:nvPr>
        </p:nvSpPr>
        <p:spPr>
          <a:xfrm>
            <a:off x="3277800" y="2358425"/>
            <a:ext cx="2741100" cy="2129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2" name="Google Shape;732;p90"/>
          <p:cNvSpPr txBox="1"/>
          <p:nvPr>
            <p:ph idx="4" type="title"/>
          </p:nvPr>
        </p:nvSpPr>
        <p:spPr>
          <a:xfrm>
            <a:off x="6270975" y="2358425"/>
            <a:ext cx="2741100" cy="2129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1">
  <p:cSld name="Team 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/>
          <p:nvPr>
            <p:ph idx="2" type="pic"/>
          </p:nvPr>
        </p:nvSpPr>
        <p:spPr>
          <a:xfrm>
            <a:off x="4051832" y="270925"/>
            <a:ext cx="2345400" cy="2873400"/>
          </a:xfrm>
          <a:prstGeom prst="roundRect">
            <a:avLst>
              <a:gd fmla="val 6648" name="adj"/>
            </a:avLst>
          </a:prstGeom>
          <a:noFill/>
          <a:ln>
            <a:noFill/>
          </a:ln>
        </p:spPr>
      </p:sp>
      <p:sp>
        <p:nvSpPr>
          <p:cNvPr id="64" name="Google Shape;64;p10"/>
          <p:cNvSpPr/>
          <p:nvPr>
            <p:ph idx="3" type="pic"/>
          </p:nvPr>
        </p:nvSpPr>
        <p:spPr>
          <a:xfrm>
            <a:off x="6515100" y="270925"/>
            <a:ext cx="2345400" cy="2873400"/>
          </a:xfrm>
          <a:prstGeom prst="roundRect">
            <a:avLst>
              <a:gd fmla="val 6648" name="adj"/>
            </a:avLst>
          </a:prstGeom>
          <a:noFill/>
          <a:ln>
            <a:noFill/>
          </a:ln>
        </p:spPr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0"/>
          <p:cNvSpPr txBox="1"/>
          <p:nvPr>
            <p:ph idx="1" type="body"/>
          </p:nvPr>
        </p:nvSpPr>
        <p:spPr>
          <a:xfrm>
            <a:off x="4002803" y="3221973"/>
            <a:ext cx="23121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4" type="body"/>
          </p:nvPr>
        </p:nvSpPr>
        <p:spPr>
          <a:xfrm>
            <a:off x="4002803" y="3287588"/>
            <a:ext cx="2312100" cy="1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5" type="body"/>
          </p:nvPr>
        </p:nvSpPr>
        <p:spPr>
          <a:xfrm>
            <a:off x="6459972" y="3221973"/>
            <a:ext cx="2312100" cy="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6" type="body"/>
          </p:nvPr>
        </p:nvSpPr>
        <p:spPr>
          <a:xfrm>
            <a:off x="6459972" y="3287588"/>
            <a:ext cx="2312100" cy="1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800"/>
              <a:buNone/>
              <a:defRPr b="0" i="0" sz="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type="title"/>
          </p:nvPr>
        </p:nvSpPr>
        <p:spPr>
          <a:xfrm>
            <a:off x="192212" y="180678"/>
            <a:ext cx="36663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1800"/>
              <a:buFont typeface="Poppins Light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7" type="body"/>
          </p:nvPr>
        </p:nvSpPr>
        <p:spPr>
          <a:xfrm>
            <a:off x="190028" y="511164"/>
            <a:ext cx="36744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400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4">
  <p:cSld name="TITLE_2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9.xml"/><Relationship Id="rId84" Type="http://schemas.openxmlformats.org/officeDocument/2006/relationships/slideLayout" Target="../slideLayouts/slideLayout83.xml"/><Relationship Id="rId83" Type="http://schemas.openxmlformats.org/officeDocument/2006/relationships/slideLayout" Target="../slideLayouts/slideLayout82.xml"/><Relationship Id="rId42" Type="http://schemas.openxmlformats.org/officeDocument/2006/relationships/slideLayout" Target="../slideLayouts/slideLayout41.xml"/><Relationship Id="rId86" Type="http://schemas.openxmlformats.org/officeDocument/2006/relationships/slideLayout" Target="../slideLayouts/slideLayout85.xml"/><Relationship Id="rId41" Type="http://schemas.openxmlformats.org/officeDocument/2006/relationships/slideLayout" Target="../slideLayouts/slideLayout40.xml"/><Relationship Id="rId85" Type="http://schemas.openxmlformats.org/officeDocument/2006/relationships/slideLayout" Target="../slideLayouts/slideLayout84.xml"/><Relationship Id="rId44" Type="http://schemas.openxmlformats.org/officeDocument/2006/relationships/slideLayout" Target="../slideLayouts/slideLayout43.xml"/><Relationship Id="rId88" Type="http://schemas.openxmlformats.org/officeDocument/2006/relationships/slideLayout" Target="../slideLayouts/slideLayout87.xml"/><Relationship Id="rId43" Type="http://schemas.openxmlformats.org/officeDocument/2006/relationships/slideLayout" Target="../slideLayouts/slideLayout42.xml"/><Relationship Id="rId87" Type="http://schemas.openxmlformats.org/officeDocument/2006/relationships/slideLayout" Target="../slideLayouts/slideLayout86.xml"/><Relationship Id="rId46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44.xml"/><Relationship Id="rId89" Type="http://schemas.openxmlformats.org/officeDocument/2006/relationships/slideLayout" Target="../slideLayouts/slideLayout88.xml"/><Relationship Id="rId80" Type="http://schemas.openxmlformats.org/officeDocument/2006/relationships/slideLayout" Target="../slideLayouts/slideLayout79.xml"/><Relationship Id="rId82" Type="http://schemas.openxmlformats.org/officeDocument/2006/relationships/slideLayout" Target="../slideLayouts/slideLayout81.xml"/><Relationship Id="rId81" Type="http://schemas.openxmlformats.org/officeDocument/2006/relationships/slideLayout" Target="../slideLayouts/slideLayout80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48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73" Type="http://schemas.openxmlformats.org/officeDocument/2006/relationships/slideLayout" Target="../slideLayouts/slideLayout72.xml"/><Relationship Id="rId72" Type="http://schemas.openxmlformats.org/officeDocument/2006/relationships/slideLayout" Target="../slideLayouts/slideLayout71.xml"/><Relationship Id="rId31" Type="http://schemas.openxmlformats.org/officeDocument/2006/relationships/slideLayout" Target="../slideLayouts/slideLayout30.xml"/><Relationship Id="rId75" Type="http://schemas.openxmlformats.org/officeDocument/2006/relationships/slideLayout" Target="../slideLayouts/slideLayout74.xml"/><Relationship Id="rId30" Type="http://schemas.openxmlformats.org/officeDocument/2006/relationships/slideLayout" Target="../slideLayouts/slideLayout29.xml"/><Relationship Id="rId74" Type="http://schemas.openxmlformats.org/officeDocument/2006/relationships/slideLayout" Target="../slideLayouts/slideLayout73.xml"/><Relationship Id="rId33" Type="http://schemas.openxmlformats.org/officeDocument/2006/relationships/slideLayout" Target="../slideLayouts/slideLayout32.xml"/><Relationship Id="rId77" Type="http://schemas.openxmlformats.org/officeDocument/2006/relationships/slideLayout" Target="../slideLayouts/slideLayout76.xml"/><Relationship Id="rId32" Type="http://schemas.openxmlformats.org/officeDocument/2006/relationships/slideLayout" Target="../slideLayouts/slideLayout31.xml"/><Relationship Id="rId76" Type="http://schemas.openxmlformats.org/officeDocument/2006/relationships/slideLayout" Target="../slideLayouts/slideLayout75.xml"/><Relationship Id="rId35" Type="http://schemas.openxmlformats.org/officeDocument/2006/relationships/slideLayout" Target="../slideLayouts/slideLayout34.xml"/><Relationship Id="rId79" Type="http://schemas.openxmlformats.org/officeDocument/2006/relationships/slideLayout" Target="../slideLayouts/slideLayout78.xml"/><Relationship Id="rId34" Type="http://schemas.openxmlformats.org/officeDocument/2006/relationships/slideLayout" Target="../slideLayouts/slideLayout33.xml"/><Relationship Id="rId78" Type="http://schemas.openxmlformats.org/officeDocument/2006/relationships/slideLayout" Target="../slideLayouts/slideLayout77.xml"/><Relationship Id="rId71" Type="http://schemas.openxmlformats.org/officeDocument/2006/relationships/slideLayout" Target="../slideLayouts/slideLayout70.xml"/><Relationship Id="rId70" Type="http://schemas.openxmlformats.org/officeDocument/2006/relationships/slideLayout" Target="../slideLayouts/slideLayout69.xml"/><Relationship Id="rId37" Type="http://schemas.openxmlformats.org/officeDocument/2006/relationships/slideLayout" Target="../slideLayouts/slideLayout36.xml"/><Relationship Id="rId36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37.xml"/><Relationship Id="rId62" Type="http://schemas.openxmlformats.org/officeDocument/2006/relationships/slideLayout" Target="../slideLayouts/slideLayout61.xml"/><Relationship Id="rId61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19.xml"/><Relationship Id="rId64" Type="http://schemas.openxmlformats.org/officeDocument/2006/relationships/slideLayout" Target="../slideLayouts/slideLayout63.xml"/><Relationship Id="rId63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21.xml"/><Relationship Id="rId66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20.xml"/><Relationship Id="rId65" Type="http://schemas.openxmlformats.org/officeDocument/2006/relationships/slideLayout" Target="../slideLayouts/slideLayout64.xml"/><Relationship Id="rId24" Type="http://schemas.openxmlformats.org/officeDocument/2006/relationships/slideLayout" Target="../slideLayouts/slideLayout23.xml"/><Relationship Id="rId68" Type="http://schemas.openxmlformats.org/officeDocument/2006/relationships/slideLayout" Target="../slideLayouts/slideLayout67.xml"/><Relationship Id="rId23" Type="http://schemas.openxmlformats.org/officeDocument/2006/relationships/slideLayout" Target="../slideLayouts/slideLayout22.xml"/><Relationship Id="rId67" Type="http://schemas.openxmlformats.org/officeDocument/2006/relationships/slideLayout" Target="../slideLayouts/slideLayout66.xml"/><Relationship Id="rId60" Type="http://schemas.openxmlformats.org/officeDocument/2006/relationships/slideLayout" Target="../slideLayouts/slideLayout59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69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8.xml"/><Relationship Id="rId51" Type="http://schemas.openxmlformats.org/officeDocument/2006/relationships/slideLayout" Target="../slideLayouts/slideLayout50.xml"/><Relationship Id="rId50" Type="http://schemas.openxmlformats.org/officeDocument/2006/relationships/slideLayout" Target="../slideLayouts/slideLayout49.xml"/><Relationship Id="rId53" Type="http://schemas.openxmlformats.org/officeDocument/2006/relationships/slideLayout" Target="../slideLayouts/slideLayout52.xml"/><Relationship Id="rId52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10.xml"/><Relationship Id="rId5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9.xml"/><Relationship Id="rId54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12.xml"/><Relationship Id="rId5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11.xml"/><Relationship Id="rId56" Type="http://schemas.openxmlformats.org/officeDocument/2006/relationships/slideLayout" Target="../slideLayouts/slideLayout55.xml"/><Relationship Id="rId91" Type="http://schemas.openxmlformats.org/officeDocument/2006/relationships/slideLayout" Target="../slideLayouts/slideLayout90.xml"/><Relationship Id="rId90" Type="http://schemas.openxmlformats.org/officeDocument/2006/relationships/slideLayout" Target="../slideLayouts/slideLayout89.xml"/><Relationship Id="rId92" Type="http://schemas.openxmlformats.org/officeDocument/2006/relationships/theme" Target="../theme/theme1.xml"/><Relationship Id="rId15" Type="http://schemas.openxmlformats.org/officeDocument/2006/relationships/slideLayout" Target="../slideLayouts/slideLayout14.xml"/><Relationship Id="rId5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13.xml"/><Relationship Id="rId58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1EE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98882" y="198882"/>
            <a:ext cx="87342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C50"/>
              </a:buClr>
              <a:buSzPts val="2400"/>
              <a:buFont typeface="Poppins Light"/>
              <a:buNone/>
              <a:defRPr b="0" i="0" sz="2400" u="none" cap="none" strike="noStrike">
                <a:solidFill>
                  <a:srgbClr val="008C5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08025" y="976027"/>
            <a:ext cx="8725200" cy="34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4545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048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54545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54545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54545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2794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4545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54545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6950634" y="471594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54545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269820" y="4964414"/>
            <a:ext cx="87252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en" sz="5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Confidential - Do not distribute. © 2022 Episource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04" y="4762259"/>
            <a:ext cx="783494" cy="181208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  <p:sldLayoutId id="2147483696" r:id="rId50"/>
    <p:sldLayoutId id="2147483697" r:id="rId51"/>
    <p:sldLayoutId id="2147483698" r:id="rId52"/>
    <p:sldLayoutId id="2147483699" r:id="rId53"/>
    <p:sldLayoutId id="2147483700" r:id="rId54"/>
    <p:sldLayoutId id="2147483701" r:id="rId55"/>
    <p:sldLayoutId id="2147483702" r:id="rId56"/>
    <p:sldLayoutId id="2147483703" r:id="rId57"/>
    <p:sldLayoutId id="2147483704" r:id="rId58"/>
    <p:sldLayoutId id="2147483705" r:id="rId59"/>
    <p:sldLayoutId id="2147483706" r:id="rId60"/>
    <p:sldLayoutId id="2147483707" r:id="rId61"/>
    <p:sldLayoutId id="2147483708" r:id="rId62"/>
    <p:sldLayoutId id="2147483709" r:id="rId63"/>
    <p:sldLayoutId id="2147483710" r:id="rId64"/>
    <p:sldLayoutId id="2147483711" r:id="rId65"/>
    <p:sldLayoutId id="2147483712" r:id="rId66"/>
    <p:sldLayoutId id="2147483713" r:id="rId67"/>
    <p:sldLayoutId id="2147483714" r:id="rId68"/>
    <p:sldLayoutId id="2147483715" r:id="rId69"/>
    <p:sldLayoutId id="2147483716" r:id="rId70"/>
    <p:sldLayoutId id="2147483717" r:id="rId71"/>
    <p:sldLayoutId id="2147483718" r:id="rId72"/>
    <p:sldLayoutId id="2147483719" r:id="rId73"/>
    <p:sldLayoutId id="2147483720" r:id="rId74"/>
    <p:sldLayoutId id="2147483721" r:id="rId75"/>
    <p:sldLayoutId id="2147483722" r:id="rId76"/>
    <p:sldLayoutId id="2147483723" r:id="rId77"/>
    <p:sldLayoutId id="2147483724" r:id="rId78"/>
    <p:sldLayoutId id="2147483725" r:id="rId79"/>
    <p:sldLayoutId id="2147483726" r:id="rId80"/>
    <p:sldLayoutId id="2147483727" r:id="rId81"/>
    <p:sldLayoutId id="2147483728" r:id="rId82"/>
    <p:sldLayoutId id="2147483729" r:id="rId83"/>
    <p:sldLayoutId id="2147483730" r:id="rId84"/>
    <p:sldLayoutId id="2147483731" r:id="rId85"/>
    <p:sldLayoutId id="2147483732" r:id="rId86"/>
    <p:sldLayoutId id="2147483733" r:id="rId87"/>
    <p:sldLayoutId id="2147483734" r:id="rId88"/>
    <p:sldLayoutId id="2147483735" r:id="rId89"/>
    <p:sldLayoutId id="2147483736" r:id="rId90"/>
    <p:sldLayoutId id="2147483737" r:id="rId9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92"/>
          <p:cNvSpPr txBox="1"/>
          <p:nvPr/>
        </p:nvSpPr>
        <p:spPr>
          <a:xfrm>
            <a:off x="0" y="0"/>
            <a:ext cx="921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90909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212529"/>
              </a:solidFill>
            </a:endParaRPr>
          </a:p>
        </p:txBody>
      </p:sp>
      <p:sp>
        <p:nvSpPr>
          <p:cNvPr id="739" name="Google Shape;739;p92"/>
          <p:cNvSpPr txBox="1"/>
          <p:nvPr/>
        </p:nvSpPr>
        <p:spPr>
          <a:xfrm>
            <a:off x="1830650" y="1658750"/>
            <a:ext cx="5268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</a:t>
            </a:r>
            <a:r>
              <a:rPr b="1" lang="en" sz="1900"/>
              <a:t>  </a:t>
            </a:r>
            <a:r>
              <a:rPr b="1" lang="en" sz="1900"/>
              <a:t>Automation QA Road Map - MCC/NLP</a:t>
            </a:r>
            <a:endParaRPr b="1"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93"/>
          <p:cNvSpPr txBox="1"/>
          <p:nvPr>
            <p:ph type="title"/>
          </p:nvPr>
        </p:nvSpPr>
        <p:spPr>
          <a:xfrm>
            <a:off x="284225" y="275101"/>
            <a:ext cx="7296000" cy="46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Scope 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745" name="Google Shape;745;p93"/>
          <p:cNvSpPr txBox="1"/>
          <p:nvPr>
            <p:ph idx="1" type="body"/>
          </p:nvPr>
        </p:nvSpPr>
        <p:spPr>
          <a:xfrm>
            <a:off x="143025" y="1172600"/>
            <a:ext cx="2758800" cy="3459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90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3C78D8"/>
                </a:solidFill>
              </a:rPr>
              <a:t> </a:t>
            </a:r>
            <a:r>
              <a:rPr b="1" lang="en" sz="1126">
                <a:solidFill>
                  <a:srgbClr val="3C78D8"/>
                </a:solidFill>
              </a:rPr>
              <a:t>      </a:t>
            </a:r>
            <a:r>
              <a:rPr b="1" lang="en" sz="1126">
                <a:solidFill>
                  <a:srgbClr val="3C78D8"/>
                </a:solidFill>
              </a:rPr>
              <a:t>MCC Coding UI</a:t>
            </a:r>
            <a:endParaRPr b="1" sz="1650">
              <a:solidFill>
                <a:srgbClr val="3C78D8"/>
              </a:solidFill>
            </a:endParaRPr>
          </a:p>
          <a:p>
            <a:pPr indent="-300116" lvl="0" marL="457200" marR="0" rtl="0" algn="l">
              <a:lnSpc>
                <a:spcPct val="110000"/>
              </a:lnSpc>
              <a:spcBef>
                <a:spcPts val="1900"/>
              </a:spcBef>
              <a:spcAft>
                <a:spcPts val="0"/>
              </a:spcAft>
              <a:buClr>
                <a:srgbClr val="212529"/>
              </a:buClr>
              <a:buSzPts val="1126"/>
              <a:buChar char="•"/>
            </a:pPr>
            <a:r>
              <a:rPr lang="en" sz="1126">
                <a:solidFill>
                  <a:srgbClr val="212529"/>
                </a:solidFill>
              </a:rPr>
              <a:t>Basic UI validation</a:t>
            </a:r>
            <a:endParaRPr sz="1126">
              <a:solidFill>
                <a:srgbClr val="212529"/>
              </a:solidFill>
            </a:endParaRPr>
          </a:p>
          <a:p>
            <a:pPr indent="-300116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Char char="•"/>
            </a:pPr>
            <a:r>
              <a:rPr lang="en" sz="1126">
                <a:solidFill>
                  <a:srgbClr val="212529"/>
                </a:solidFill>
              </a:rPr>
              <a:t>Role access Verification</a:t>
            </a:r>
            <a:endParaRPr sz="1126">
              <a:solidFill>
                <a:srgbClr val="212529"/>
              </a:solidFill>
            </a:endParaRPr>
          </a:p>
          <a:p>
            <a:pPr indent="-300116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Char char="•"/>
            </a:pPr>
            <a:r>
              <a:rPr lang="en" sz="1126">
                <a:solidFill>
                  <a:srgbClr val="212529"/>
                </a:solidFill>
              </a:rPr>
              <a:t>Tab Navigation</a:t>
            </a:r>
            <a:endParaRPr sz="1126">
              <a:solidFill>
                <a:srgbClr val="212529"/>
              </a:solidFill>
            </a:endParaRPr>
          </a:p>
          <a:p>
            <a:pPr indent="-300116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Char char="•"/>
            </a:pPr>
            <a:r>
              <a:rPr lang="en" sz="1126">
                <a:solidFill>
                  <a:srgbClr val="212529"/>
                </a:solidFill>
              </a:rPr>
              <a:t>PDF Viewer Pop-up validation</a:t>
            </a:r>
            <a:endParaRPr sz="1126">
              <a:solidFill>
                <a:srgbClr val="212529"/>
              </a:solidFill>
            </a:endParaRPr>
          </a:p>
          <a:p>
            <a:pPr indent="-300116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Char char="•"/>
            </a:pPr>
            <a:r>
              <a:rPr lang="en" sz="1126">
                <a:solidFill>
                  <a:srgbClr val="212529"/>
                </a:solidFill>
              </a:rPr>
              <a:t>Input fields Validation</a:t>
            </a:r>
            <a:endParaRPr sz="1126">
              <a:solidFill>
                <a:srgbClr val="212529"/>
              </a:solidFill>
            </a:endParaRPr>
          </a:p>
          <a:p>
            <a:pPr indent="-300116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Char char="•"/>
            </a:pPr>
            <a:r>
              <a:rPr lang="en" sz="1126">
                <a:solidFill>
                  <a:srgbClr val="212529"/>
                </a:solidFill>
              </a:rPr>
              <a:t>Look up field verification</a:t>
            </a:r>
            <a:endParaRPr sz="1126">
              <a:solidFill>
                <a:srgbClr val="212529"/>
              </a:solidFill>
            </a:endParaRPr>
          </a:p>
          <a:p>
            <a:pPr indent="-300116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Char char="•"/>
            </a:pPr>
            <a:r>
              <a:rPr lang="en" sz="1126">
                <a:solidFill>
                  <a:srgbClr val="212529"/>
                </a:solidFill>
              </a:rPr>
              <a:t>Button action validation</a:t>
            </a:r>
            <a:endParaRPr sz="1650">
              <a:solidFill>
                <a:srgbClr val="212529"/>
              </a:solidFill>
            </a:endParaRPr>
          </a:p>
        </p:txBody>
      </p:sp>
      <p:sp>
        <p:nvSpPr>
          <p:cNvPr id="746" name="Google Shape;746;p93"/>
          <p:cNvSpPr txBox="1"/>
          <p:nvPr>
            <p:ph idx="1" type="body"/>
          </p:nvPr>
        </p:nvSpPr>
        <p:spPr>
          <a:xfrm>
            <a:off x="2842675" y="1262925"/>
            <a:ext cx="3057900" cy="3369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90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rgbClr val="3C78D8"/>
                </a:solidFill>
              </a:rPr>
              <a:t>       </a:t>
            </a:r>
            <a:r>
              <a:rPr b="1" lang="en" sz="1126">
                <a:solidFill>
                  <a:srgbClr val="3C78D8"/>
                </a:solidFill>
              </a:rPr>
              <a:t>  </a:t>
            </a:r>
            <a:r>
              <a:rPr b="1" lang="en" sz="1126">
                <a:solidFill>
                  <a:srgbClr val="3C78D8"/>
                </a:solidFill>
              </a:rPr>
              <a:t>NLP UI</a:t>
            </a:r>
            <a:endParaRPr sz="1150">
              <a:solidFill>
                <a:srgbClr val="212529"/>
              </a:solidFill>
            </a:endParaRPr>
          </a:p>
          <a:p>
            <a:pPr indent="-301625" lvl="0" marL="457200" rtl="0" algn="l">
              <a:lnSpc>
                <a:spcPct val="110000"/>
              </a:lnSpc>
              <a:spcBef>
                <a:spcPts val="1900"/>
              </a:spcBef>
              <a:spcAft>
                <a:spcPts val="0"/>
              </a:spcAft>
              <a:buClr>
                <a:srgbClr val="212529"/>
              </a:buClr>
              <a:buSzPts val="1150"/>
              <a:buChar char="•"/>
            </a:pPr>
            <a:r>
              <a:rPr lang="en" sz="1126">
                <a:solidFill>
                  <a:srgbClr val="212529"/>
                </a:solidFill>
              </a:rPr>
              <a:t>PDF Viewer basic UI validation</a:t>
            </a:r>
            <a:endParaRPr sz="1126">
              <a:solidFill>
                <a:srgbClr val="212529"/>
              </a:solidFill>
            </a:endParaRPr>
          </a:p>
          <a:p>
            <a:pPr indent="-301625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50"/>
              <a:buChar char="•"/>
            </a:pPr>
            <a:r>
              <a:rPr lang="en" sz="1126">
                <a:solidFill>
                  <a:srgbClr val="212529"/>
                </a:solidFill>
              </a:rPr>
              <a:t>Plugins validation</a:t>
            </a:r>
            <a:endParaRPr sz="1126">
              <a:solidFill>
                <a:srgbClr val="212529"/>
              </a:solidFill>
            </a:endParaRPr>
          </a:p>
          <a:p>
            <a:pPr indent="-301625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50"/>
              <a:buChar char="•"/>
            </a:pPr>
            <a:r>
              <a:rPr lang="en" sz="1126">
                <a:solidFill>
                  <a:srgbClr val="212529"/>
                </a:solidFill>
              </a:rPr>
              <a:t>Click to code verification</a:t>
            </a:r>
            <a:endParaRPr sz="1126">
              <a:solidFill>
                <a:srgbClr val="212529"/>
              </a:solidFill>
            </a:endParaRPr>
          </a:p>
          <a:p>
            <a:pPr indent="-301625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50"/>
              <a:buChar char="•"/>
            </a:pPr>
            <a:r>
              <a:rPr lang="en" sz="1126">
                <a:solidFill>
                  <a:srgbClr val="212529"/>
                </a:solidFill>
              </a:rPr>
              <a:t>Pop-up validation</a:t>
            </a:r>
            <a:endParaRPr sz="1126">
              <a:solidFill>
                <a:srgbClr val="212529"/>
              </a:solidFill>
            </a:endParaRPr>
          </a:p>
          <a:p>
            <a:pPr indent="-301625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50"/>
              <a:buChar char="•"/>
            </a:pPr>
            <a:r>
              <a:rPr lang="en" sz="1126">
                <a:solidFill>
                  <a:srgbClr val="212529"/>
                </a:solidFill>
              </a:rPr>
              <a:t>DX Search Lookup field verification</a:t>
            </a:r>
            <a:endParaRPr sz="1126">
              <a:solidFill>
                <a:srgbClr val="212529"/>
              </a:solidFill>
            </a:endParaRPr>
          </a:p>
          <a:p>
            <a:pPr indent="-301625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50"/>
              <a:buChar char="•"/>
            </a:pPr>
            <a:r>
              <a:rPr lang="en" sz="1126">
                <a:solidFill>
                  <a:srgbClr val="212529"/>
                </a:solidFill>
              </a:rPr>
              <a:t>Button action validation</a:t>
            </a:r>
            <a:endParaRPr sz="1126">
              <a:solidFill>
                <a:srgbClr val="212529"/>
              </a:solidFill>
            </a:endParaRPr>
          </a:p>
          <a:p>
            <a:pPr indent="-301625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50"/>
              <a:buChar char="•"/>
            </a:pPr>
            <a:r>
              <a:rPr lang="en" sz="1126">
                <a:solidFill>
                  <a:srgbClr val="212529"/>
                </a:solidFill>
              </a:rPr>
              <a:t>Integration of NLP UI and Coder Ui</a:t>
            </a:r>
            <a:endParaRPr sz="1150">
              <a:solidFill>
                <a:srgbClr val="212529"/>
              </a:solidFill>
            </a:endParaRPr>
          </a:p>
        </p:txBody>
      </p:sp>
      <p:sp>
        <p:nvSpPr>
          <p:cNvPr id="747" name="Google Shape;747;p93"/>
          <p:cNvSpPr txBox="1"/>
          <p:nvPr>
            <p:ph idx="1" type="body"/>
          </p:nvPr>
        </p:nvSpPr>
        <p:spPr>
          <a:xfrm>
            <a:off x="5900450" y="1256000"/>
            <a:ext cx="3197100" cy="3293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SzPts val="1018"/>
              <a:buNone/>
            </a:pPr>
            <a:r>
              <a:rPr b="1" lang="en" sz="1126">
                <a:solidFill>
                  <a:srgbClr val="3C78D8"/>
                </a:solidFill>
              </a:rPr>
              <a:t>Tools</a:t>
            </a:r>
            <a:endParaRPr sz="1126">
              <a:solidFill>
                <a:srgbClr val="212529"/>
              </a:solidFill>
            </a:endParaRPr>
          </a:p>
          <a:p>
            <a:pPr indent="-300116" lvl="0" marL="45720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212529"/>
              </a:buClr>
              <a:buSzPts val="1126"/>
              <a:buChar char="•"/>
            </a:pPr>
            <a:r>
              <a:rPr lang="en" sz="1126">
                <a:solidFill>
                  <a:srgbClr val="212529"/>
                </a:solidFill>
              </a:rPr>
              <a:t>Team Admin Tab functionality testing</a:t>
            </a:r>
            <a:endParaRPr sz="1126">
              <a:solidFill>
                <a:srgbClr val="212529"/>
              </a:solidFill>
            </a:endParaRPr>
          </a:p>
          <a:p>
            <a:pPr indent="-30011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Char char="•"/>
            </a:pPr>
            <a:r>
              <a:rPr lang="en" sz="1126">
                <a:solidFill>
                  <a:srgbClr val="212529"/>
                </a:solidFill>
              </a:rPr>
              <a:t>Chart Image Search Testing</a:t>
            </a:r>
            <a:endParaRPr sz="1126">
              <a:solidFill>
                <a:srgbClr val="21252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SzPts val="1018"/>
              <a:buNone/>
            </a:pPr>
            <a:r>
              <a:rPr b="1" lang="en" sz="1126">
                <a:solidFill>
                  <a:srgbClr val="3C78D8"/>
                </a:solidFill>
              </a:rPr>
              <a:t>Project Configuration</a:t>
            </a:r>
            <a:endParaRPr sz="1126">
              <a:solidFill>
                <a:srgbClr val="212529"/>
              </a:solidFill>
            </a:endParaRPr>
          </a:p>
          <a:p>
            <a:pPr indent="-300116" lvl="0" marL="45720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212529"/>
              </a:buClr>
              <a:buSzPts val="1126"/>
              <a:buChar char="•"/>
            </a:pPr>
            <a:r>
              <a:rPr lang="en" sz="1126">
                <a:solidFill>
                  <a:srgbClr val="212529"/>
                </a:solidFill>
              </a:rPr>
              <a:t>Project Level configuration Testing</a:t>
            </a:r>
            <a:endParaRPr sz="1126">
              <a:solidFill>
                <a:srgbClr val="212529"/>
              </a:solidFill>
            </a:endParaRPr>
          </a:p>
          <a:p>
            <a:pPr indent="-30011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Char char="•"/>
            </a:pPr>
            <a:r>
              <a:rPr lang="en" sz="1126">
                <a:solidFill>
                  <a:srgbClr val="212529"/>
                </a:solidFill>
              </a:rPr>
              <a:t>Tab Navigation</a:t>
            </a:r>
            <a:endParaRPr sz="1126">
              <a:solidFill>
                <a:srgbClr val="21252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94"/>
          <p:cNvSpPr txBox="1"/>
          <p:nvPr/>
        </p:nvSpPr>
        <p:spPr>
          <a:xfrm>
            <a:off x="34800" y="741850"/>
            <a:ext cx="9074400" cy="39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0116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212529"/>
              </a:buClr>
              <a:buSzPts val="1126"/>
              <a:buFont typeface="Poppins Light"/>
              <a:buChar char="●"/>
            </a:pPr>
            <a:r>
              <a:rPr b="1" lang="en" sz="1126">
                <a:solidFill>
                  <a:srgbClr val="212529"/>
                </a:solidFill>
                <a:latin typeface="Poppins"/>
                <a:ea typeface="Poppins"/>
                <a:cs typeface="Poppins"/>
                <a:sym typeface="Poppins"/>
              </a:rPr>
              <a:t>Automation testing allows re-usability and re-running of test cases.</a:t>
            </a:r>
            <a:r>
              <a:rPr lang="en" sz="1126">
                <a:solidFill>
                  <a:srgbClr val="212529"/>
                </a:solidFill>
                <a:latin typeface="Poppins Light"/>
                <a:ea typeface="Poppins Light"/>
                <a:cs typeface="Poppins Light"/>
                <a:sym typeface="Poppins Light"/>
              </a:rPr>
              <a:t> Once test case is automated, when any changes or bugs raised in the application and its fix is done we can re-run the test cases ‘n’ number of time to test the existing functionalities. Only new changes need to be tested manually.</a:t>
            </a:r>
            <a:endParaRPr sz="1126">
              <a:solidFill>
                <a:srgbClr val="212529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0011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Font typeface="Poppins Light"/>
              <a:buChar char="●"/>
            </a:pPr>
            <a:r>
              <a:rPr b="1" lang="en" sz="1126">
                <a:solidFill>
                  <a:srgbClr val="212529"/>
                </a:solidFill>
                <a:latin typeface="Poppins"/>
                <a:ea typeface="Poppins"/>
                <a:cs typeface="Poppins"/>
                <a:sym typeface="Poppins"/>
              </a:rPr>
              <a:t>Automation testing increases the speed and efficiency of the software testing process.</a:t>
            </a:r>
            <a:r>
              <a:rPr lang="en" sz="1126">
                <a:solidFill>
                  <a:srgbClr val="212529"/>
                </a:solidFill>
                <a:latin typeface="Poppins Light"/>
                <a:ea typeface="Poppins Light"/>
                <a:cs typeface="Poppins Light"/>
                <a:sym typeface="Poppins Light"/>
              </a:rPr>
              <a:t> Since only new changes need to be tested manually, remaining test cases are automated human effort and time is saved.</a:t>
            </a:r>
            <a:endParaRPr sz="1126">
              <a:solidFill>
                <a:srgbClr val="212529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0011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Font typeface="Poppins Light"/>
              <a:buChar char="●"/>
            </a:pPr>
            <a:r>
              <a:rPr b="1" lang="en" sz="1126">
                <a:solidFill>
                  <a:srgbClr val="212529"/>
                </a:solidFill>
                <a:latin typeface="Poppins"/>
                <a:ea typeface="Poppins"/>
                <a:cs typeface="Poppins"/>
                <a:sym typeface="Poppins"/>
              </a:rPr>
              <a:t>Automation testing  is 70% faster than manual testing, which saves a lot of time for testers and the organization as a whole</a:t>
            </a:r>
            <a:r>
              <a:rPr lang="en" sz="1126">
                <a:solidFill>
                  <a:srgbClr val="212529"/>
                </a:solidFill>
                <a:latin typeface="Poppins Light"/>
                <a:ea typeface="Poppins Light"/>
                <a:cs typeface="Poppins Light"/>
                <a:sym typeface="Poppins Light"/>
              </a:rPr>
              <a:t>. As we seen demo 30 minutes of work can be done in 2 minutes.</a:t>
            </a:r>
            <a:endParaRPr sz="1126">
              <a:solidFill>
                <a:srgbClr val="212529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0011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Font typeface="Poppins Light"/>
              <a:buChar char="●"/>
            </a:pPr>
            <a:r>
              <a:rPr b="1" lang="en" sz="1126">
                <a:solidFill>
                  <a:srgbClr val="212529"/>
                </a:solidFill>
                <a:latin typeface="Poppins"/>
                <a:ea typeface="Poppins"/>
                <a:cs typeface="Poppins"/>
                <a:sym typeface="Poppins"/>
              </a:rPr>
              <a:t>Automation testing also allows for the faster delivery of the product into the market</a:t>
            </a:r>
            <a:r>
              <a:rPr lang="en" sz="1126">
                <a:solidFill>
                  <a:srgbClr val="212529"/>
                </a:solidFill>
                <a:latin typeface="Poppins Light"/>
                <a:ea typeface="Poppins Light"/>
                <a:cs typeface="Poppins Light"/>
                <a:sym typeface="Poppins Light"/>
              </a:rPr>
              <a:t>. Hence in each test iteration we can deliver the features more faster.</a:t>
            </a:r>
            <a:endParaRPr sz="1126">
              <a:solidFill>
                <a:srgbClr val="212529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0011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Font typeface="Poppins Light"/>
              <a:buChar char="●"/>
            </a:pPr>
            <a:r>
              <a:rPr lang="en" sz="1126">
                <a:solidFill>
                  <a:srgbClr val="212529"/>
                </a:solidFill>
                <a:latin typeface="Poppins Light"/>
                <a:ea typeface="Poppins Light"/>
                <a:cs typeface="Poppins Light"/>
                <a:sym typeface="Poppins Light"/>
              </a:rPr>
              <a:t>Faster feedback systems, which come with Automation Testing, results in an easy communication flow between developers and testers and helps detect and fix bugs earlier.</a:t>
            </a:r>
            <a:r>
              <a:rPr b="1" lang="en" sz="1126">
                <a:solidFill>
                  <a:srgbClr val="212529"/>
                </a:solidFill>
                <a:latin typeface="Poppins"/>
                <a:ea typeface="Poppins"/>
                <a:cs typeface="Poppins"/>
                <a:sym typeface="Poppins"/>
              </a:rPr>
              <a:t> Detailed testing can be done in less period of time.</a:t>
            </a:r>
            <a:endParaRPr b="1" sz="1126">
              <a:solidFill>
                <a:srgbClr val="21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011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126"/>
              <a:buFont typeface="Poppins Light"/>
              <a:buChar char="●"/>
            </a:pPr>
            <a:r>
              <a:rPr b="1" lang="en" sz="1126">
                <a:solidFill>
                  <a:srgbClr val="212529"/>
                </a:solidFill>
                <a:latin typeface="Poppins"/>
                <a:ea typeface="Poppins"/>
                <a:cs typeface="Poppins"/>
                <a:sym typeface="Poppins"/>
              </a:rPr>
              <a:t>Automation testing offers improved accuracy as it holds no possibility of human errors. </a:t>
            </a:r>
            <a:r>
              <a:rPr lang="en" sz="1126">
                <a:solidFill>
                  <a:srgbClr val="212529"/>
                </a:solidFill>
                <a:latin typeface="Poppins Light"/>
                <a:ea typeface="Poppins Light"/>
                <a:cs typeface="Poppins Light"/>
                <a:sym typeface="Poppins Light"/>
              </a:rPr>
              <a:t>Created test scripts can be run in multiple environments.</a:t>
            </a:r>
            <a:endParaRPr sz="1126">
              <a:solidFill>
                <a:srgbClr val="212529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rgbClr val="2125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3" name="Google Shape;753;p94"/>
          <p:cNvSpPr txBox="1"/>
          <p:nvPr>
            <p:ph idx="4294967295" type="title"/>
          </p:nvPr>
        </p:nvSpPr>
        <p:spPr>
          <a:xfrm>
            <a:off x="169400" y="160151"/>
            <a:ext cx="7296000" cy="46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Benefits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95"/>
          <p:cNvSpPr/>
          <p:nvPr/>
        </p:nvSpPr>
        <p:spPr>
          <a:xfrm>
            <a:off x="1279450" y="1354075"/>
            <a:ext cx="1699200" cy="634800"/>
          </a:xfrm>
          <a:prstGeom prst="homePlate">
            <a:avLst>
              <a:gd fmla="val 44557" name="adj"/>
            </a:avLst>
          </a:prstGeom>
          <a:solidFill>
            <a:schemeClr val="accent2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2022</a:t>
            </a:r>
            <a:br>
              <a:rPr lang="en" sz="12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Q4 ( Dec )</a:t>
            </a:r>
            <a:endParaRPr sz="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9" name="Google Shape;759;p95"/>
          <p:cNvSpPr txBox="1"/>
          <p:nvPr>
            <p:ph idx="4294967295" type="title"/>
          </p:nvPr>
        </p:nvSpPr>
        <p:spPr>
          <a:xfrm>
            <a:off x="144150" y="135500"/>
            <a:ext cx="7563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1700">
                <a:solidFill>
                  <a:schemeClr val="accent2"/>
                </a:solidFill>
              </a:rPr>
              <a:t>2022 Roadmap - MCC QA Automation</a:t>
            </a:r>
            <a:r>
              <a:rPr lang="en" sz="1700">
                <a:solidFill>
                  <a:schemeClr val="accent2"/>
                </a:solidFill>
              </a:rPr>
              <a:t> Coding Value</a:t>
            </a:r>
            <a:r>
              <a:rPr lang="en" sz="1400">
                <a:solidFill>
                  <a:schemeClr val="accent2"/>
                </a:solidFill>
              </a:rPr>
              <a:t> </a:t>
            </a:r>
            <a:r>
              <a:rPr lang="en" sz="1700">
                <a:solidFill>
                  <a:schemeClr val="accent2"/>
                </a:solidFill>
              </a:rPr>
              <a:t>Stream</a:t>
            </a:r>
            <a:r>
              <a:rPr lang="en" sz="1400">
                <a:solidFill>
                  <a:schemeClr val="accent2"/>
                </a:solidFill>
              </a:rPr>
              <a:t> </a:t>
            </a:r>
            <a:endParaRPr sz="14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t/>
            </a:r>
            <a:endParaRPr sz="1800"/>
          </a:p>
        </p:txBody>
      </p:sp>
      <p:graphicFrame>
        <p:nvGraphicFramePr>
          <p:cNvPr id="760" name="Google Shape;760;p95"/>
          <p:cNvGraphicFramePr/>
          <p:nvPr/>
        </p:nvGraphicFramePr>
        <p:xfrm>
          <a:off x="220345" y="204701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{10F5DF29-CBBE-4C07-87CE-DF1C4F54A7E3}</a:tableStyleId>
              </a:tblPr>
              <a:tblGrid>
                <a:gridCol w="992900"/>
                <a:gridCol w="1856775"/>
                <a:gridCol w="1857325"/>
                <a:gridCol w="1868250"/>
                <a:gridCol w="1868250"/>
              </a:tblGrid>
              <a:tr h="1475575">
                <a:tc>
                  <a:txBody>
                    <a:bodyPr/>
                    <a:lstStyle/>
                    <a:p>
                      <a:pPr indent="0" lvl="0" marL="91440" marR="9144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MILESTONES</a:t>
                      </a:r>
                      <a:endParaRPr sz="9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91440" marR="9144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0" marR="0" marL="91425"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5E1">
                        <a:alpha val="84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Start of Test Automation scripting.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MCC - L1 Flow 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(Coding UI &amp; NLP UI - 70 TC’s)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Environment (EpiQA)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MCC - L1 Flow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 (Coding UI)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MCC - L2 Flow 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(Coding UI )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Environment (EpiQA)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MCC - MA Flow 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(Coding UI)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MCC - L1 , L2 &amp; MA  Flow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( NLP UI - C2C)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Environment (EpiQA, EpiUAT)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MCC Project Configuration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DX Search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(Coding UI &amp; NLP UI)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77625">
                <a:tc>
                  <a:txBody>
                    <a:bodyPr/>
                    <a:lstStyle/>
                    <a:p>
                      <a:pPr indent="0" lvl="0" marL="91440" marR="9144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VALUE</a:t>
                      </a:r>
                      <a:endParaRPr b="1" sz="9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0" marR="0" marL="91425"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5E1">
                        <a:alpha val="84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Target to Complete 70 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Automation Test cases Script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 on combination  both Coding &amp; NLP for MCC L1 Flow</a:t>
                      </a: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.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During production deployment will use  L1 &amp; L2 Automation for Regression Testing 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Reduced QA Time on Regression Testing for Production Deployment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Increased in Test Coverage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Prevent the Slipping defect  into production and reduce Human error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61" name="Google Shape;761;p95"/>
          <p:cNvSpPr txBox="1"/>
          <p:nvPr/>
        </p:nvSpPr>
        <p:spPr>
          <a:xfrm>
            <a:off x="191600" y="967150"/>
            <a:ext cx="77349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88900" lvl="0" marL="889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</a:pPr>
            <a: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To reduce the amount of time QA spends on regression testing </a:t>
            </a:r>
            <a:endParaRPr sz="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88900" lvl="0" marL="889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</a:pPr>
            <a: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To redirect focus on increased coverage of new features &amp; enhanced overall application quality</a:t>
            </a:r>
            <a: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54545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2" name="Google Shape;762;p95"/>
          <p:cNvSpPr txBox="1"/>
          <p:nvPr/>
        </p:nvSpPr>
        <p:spPr>
          <a:xfrm>
            <a:off x="191598" y="728000"/>
            <a:ext cx="25251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Highlights</a:t>
            </a:r>
            <a:endParaRPr sz="90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cxnSp>
        <p:nvCxnSpPr>
          <p:cNvPr id="763" name="Google Shape;763;p95"/>
          <p:cNvCxnSpPr/>
          <p:nvPr/>
        </p:nvCxnSpPr>
        <p:spPr>
          <a:xfrm>
            <a:off x="191598" y="911475"/>
            <a:ext cx="763500" cy="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4" name="Google Shape;764;p95"/>
          <p:cNvSpPr/>
          <p:nvPr/>
        </p:nvSpPr>
        <p:spPr>
          <a:xfrm>
            <a:off x="3108250" y="1354075"/>
            <a:ext cx="1699200" cy="634800"/>
          </a:xfrm>
          <a:prstGeom prst="homePlate">
            <a:avLst>
              <a:gd fmla="val 44557" name="adj"/>
            </a:avLst>
          </a:prstGeom>
          <a:solidFill>
            <a:schemeClr val="accent2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2023</a:t>
            </a:r>
            <a:br>
              <a:rPr lang="en" sz="12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Q1</a:t>
            </a:r>
            <a:endParaRPr sz="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5" name="Google Shape;765;p95"/>
          <p:cNvSpPr/>
          <p:nvPr/>
        </p:nvSpPr>
        <p:spPr>
          <a:xfrm>
            <a:off x="4937050" y="1354075"/>
            <a:ext cx="1699200" cy="634800"/>
          </a:xfrm>
          <a:prstGeom prst="homePlate">
            <a:avLst>
              <a:gd fmla="val 44557" name="adj"/>
            </a:avLst>
          </a:prstGeom>
          <a:solidFill>
            <a:schemeClr val="accent2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2023</a:t>
            </a:r>
            <a:br>
              <a:rPr lang="en" sz="12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Q2</a:t>
            </a:r>
            <a:endParaRPr sz="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6" name="Google Shape;766;p95"/>
          <p:cNvSpPr/>
          <p:nvPr/>
        </p:nvSpPr>
        <p:spPr>
          <a:xfrm>
            <a:off x="6765850" y="1354075"/>
            <a:ext cx="1699200" cy="634800"/>
          </a:xfrm>
          <a:prstGeom prst="homePlate">
            <a:avLst>
              <a:gd fmla="val 44557" name="adj"/>
            </a:avLst>
          </a:prstGeom>
          <a:solidFill>
            <a:schemeClr val="accent2"/>
          </a:solidFill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7F7D7F">
                <a:alpha val="40000"/>
              </a:srgbClr>
            </a:outerShdw>
          </a:effectLst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2023</a:t>
            </a:r>
            <a:br>
              <a:rPr lang="en" sz="12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Q3</a:t>
            </a:r>
            <a:endParaRPr sz="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96"/>
          <p:cNvSpPr txBox="1"/>
          <p:nvPr>
            <p:ph idx="4294967295" type="title"/>
          </p:nvPr>
        </p:nvSpPr>
        <p:spPr>
          <a:xfrm>
            <a:off x="144150" y="135494"/>
            <a:ext cx="64950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2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Technology Stack - </a:t>
            </a:r>
            <a:r>
              <a:rPr lang="en" sz="2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MCC QA</a:t>
            </a:r>
            <a:r>
              <a:rPr lang="en" sz="2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Automation</a:t>
            </a:r>
            <a:r>
              <a:rPr lang="en" sz="20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20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2" name="Google Shape;772;p96"/>
          <p:cNvSpPr txBox="1"/>
          <p:nvPr>
            <p:ph idx="4294967295" type="body"/>
          </p:nvPr>
        </p:nvSpPr>
        <p:spPr>
          <a:xfrm>
            <a:off x="142521" y="459573"/>
            <a:ext cx="64968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2060"/>
              </a:buClr>
              <a:buSzPts val="1700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Coding Value Stream </a:t>
            </a:r>
            <a:endParaRPr sz="1200">
              <a:solidFill>
                <a:schemeClr val="dk1"/>
              </a:solidFill>
            </a:endParaRPr>
          </a:p>
        </p:txBody>
      </p:sp>
      <p:graphicFrame>
        <p:nvGraphicFramePr>
          <p:cNvPr id="773" name="Google Shape;773;p96"/>
          <p:cNvGraphicFramePr/>
          <p:nvPr/>
        </p:nvGraphicFramePr>
        <p:xfrm>
          <a:off x="343995" y="97631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{10F5DF29-CBBE-4C07-87CE-DF1C4F54A7E3}</a:tableStyleId>
              </a:tblPr>
              <a:tblGrid>
                <a:gridCol w="2376050"/>
                <a:gridCol w="3376950"/>
              </a:tblGrid>
              <a:tr h="564800">
                <a:tc>
                  <a:txBody>
                    <a:bodyPr/>
                    <a:lstStyle/>
                    <a:p>
                      <a:pPr indent="0" lvl="0" marL="91440" marR="9144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SELENIUM with JAVA</a:t>
                      </a:r>
                      <a:endParaRPr b="1" sz="9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0" marR="0" marL="91425"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5E1">
                        <a:alpha val="84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Library to automate the browser interactions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800">
                <a:tc>
                  <a:txBody>
                    <a:bodyPr/>
                    <a:lstStyle/>
                    <a:p>
                      <a:pPr indent="0" lvl="0" marL="91440" marR="9144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TESTNG</a:t>
                      </a:r>
                      <a:endParaRPr b="1" sz="9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0" marR="0" marL="91425"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5E1">
                        <a:alpha val="84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Testing Framework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800">
                <a:tc>
                  <a:txBody>
                    <a:bodyPr/>
                    <a:lstStyle/>
                    <a:p>
                      <a:pPr indent="0" lvl="0" marL="91440" marR="9144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CUCUMBER</a:t>
                      </a:r>
                      <a:endParaRPr b="1" sz="9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0" marR="0" marL="91425"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5E1">
                        <a:alpha val="84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Tool for writing Behaviour-Driven tests (</a:t>
                      </a:r>
                      <a:r>
                        <a:rPr b="1"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BDD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)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800">
                <a:tc>
                  <a:txBody>
                    <a:bodyPr/>
                    <a:lstStyle/>
                    <a:p>
                      <a:pPr indent="0" lvl="0" marL="91440" marR="9144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SIKULI</a:t>
                      </a:r>
                      <a:endParaRPr b="1" sz="9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0" marR="0" marL="91425"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5E1">
                        <a:alpha val="84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Graphical User Interface (GUI) automation tool</a:t>
                      </a:r>
                      <a:endParaRPr sz="1000">
                        <a:solidFill>
                          <a:schemeClr val="dk1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T="91425" marB="0" marR="0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ABAB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Episource 1">
      <a:dk1>
        <a:srgbClr val="545354"/>
      </a:dk1>
      <a:lt1>
        <a:srgbClr val="F3F0ED"/>
      </a:lt1>
      <a:dk2>
        <a:srgbClr val="F47321"/>
      </a:dk2>
      <a:lt2>
        <a:srgbClr val="02894E"/>
      </a:lt2>
      <a:accent1>
        <a:srgbClr val="E91A95"/>
      </a:accent1>
      <a:accent2>
        <a:srgbClr val="D441F9"/>
      </a:accent2>
      <a:accent3>
        <a:srgbClr val="6F28E3"/>
      </a:accent3>
      <a:accent4>
        <a:srgbClr val="0840BF"/>
      </a:accent4>
      <a:accent5>
        <a:srgbClr val="FCFCFC"/>
      </a:accent5>
      <a:accent6>
        <a:srgbClr val="2513B3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